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72" r:id="rId13"/>
    <p:sldId id="270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12EE-650F-45F4-8977-35CDD32E304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Parintins 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F7650-69D1-4987-8160-0A2044D43C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1300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12BE-2666-4079-9964-B0CE69C50370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Parintins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F8BCD-29CA-4144-BA75-77BFB4116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2131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8BCD-29CA-4144-BA75-77BFB41168D4}" type="slidenum">
              <a:rPr lang="pt-BR" smtClean="0"/>
              <a:t>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Parintins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21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959606-8184-44B0-9986-95992972AA62}" type="datetimeFigureOut">
              <a:rPr lang="pt-BR" smtClean="0"/>
              <a:t>20/04/2017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FEB2D9-4131-4DB2-AB7C-E253C41DAA1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200anos.fazenda.gov.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721" y="908720"/>
            <a:ext cx="9036496" cy="86948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 smtClean="0"/>
              <a:t>Universidade do estado do amazonas – UEA </a:t>
            </a:r>
            <a:br>
              <a:rPr lang="pt-BR" sz="2400" dirty="0" smtClean="0"/>
            </a:br>
            <a:r>
              <a:rPr lang="pt-BR" sz="2400" dirty="0" smtClean="0"/>
              <a:t>Centro de estudos superiores de Parintins – CESP </a:t>
            </a:r>
            <a:br>
              <a:rPr lang="pt-BR" sz="2400" dirty="0" smtClean="0"/>
            </a:br>
            <a:r>
              <a:rPr lang="pt-BR" sz="2400" dirty="0" smtClean="0"/>
              <a:t>Licenciatura em pedagogia 2º período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409" y="2348880"/>
            <a:ext cx="8856984" cy="1584176"/>
          </a:xfrm>
        </p:spPr>
        <p:txBody>
          <a:bodyPr>
            <a:normAutofit/>
          </a:bodyPr>
          <a:lstStyle/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A Sociedade e Educação Brasileira no Período Imperial. </a:t>
            </a:r>
          </a:p>
          <a:p>
            <a:pPr algn="ctr"/>
            <a:endParaRPr lang="pt-BR" sz="2000" dirty="0" smtClean="0"/>
          </a:p>
          <a:p>
            <a:pPr algn="ctr"/>
            <a:endParaRPr lang="pt-BR" sz="2400" i="1" u="sng" dirty="0" smtClean="0"/>
          </a:p>
          <a:p>
            <a:pPr algn="ctr"/>
            <a:endParaRPr lang="pt-BR" sz="2000" dirty="0" smtClean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07504" y="5290623"/>
            <a:ext cx="8856984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 smtClean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29030" y="6154719"/>
            <a:ext cx="88569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/>
              <a:t>Parintins </a:t>
            </a:r>
          </a:p>
          <a:p>
            <a:pPr algn="ctr"/>
            <a:r>
              <a:rPr lang="pt-BR" sz="1600" dirty="0" smtClean="0"/>
              <a:t>2017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04591" y="3555504"/>
            <a:ext cx="8856984" cy="224976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 smtClean="0"/>
              <a:t>Acadêmicos:</a:t>
            </a:r>
          </a:p>
          <a:p>
            <a:pPr algn="ctr"/>
            <a:r>
              <a:rPr lang="pt-BR" sz="2000" dirty="0" smtClean="0"/>
              <a:t> Caroline Canuto; </a:t>
            </a:r>
          </a:p>
          <a:p>
            <a:pPr algn="ctr"/>
            <a:r>
              <a:rPr lang="pt-BR" sz="2000" dirty="0" smtClean="0"/>
              <a:t>Emily Cruz;</a:t>
            </a:r>
          </a:p>
          <a:p>
            <a:pPr algn="ctr"/>
            <a:r>
              <a:rPr lang="pt-BR" sz="2000" dirty="0" smtClean="0"/>
              <a:t> Luane Gaia; </a:t>
            </a:r>
          </a:p>
          <a:p>
            <a:pPr algn="ctr"/>
            <a:r>
              <a:rPr lang="pt-BR" sz="2000" dirty="0" smtClean="0"/>
              <a:t>Marcos Ferreira;</a:t>
            </a:r>
          </a:p>
          <a:p>
            <a:pPr algn="ctr"/>
            <a:r>
              <a:rPr lang="pt-BR" sz="2000" dirty="0" smtClean="0"/>
              <a:t> Sabrina Guimarães.</a:t>
            </a:r>
          </a:p>
          <a:p>
            <a:pPr algn="ctr"/>
            <a:endParaRPr lang="pt-BR" sz="2000" dirty="0" smtClean="0"/>
          </a:p>
          <a:p>
            <a:pPr algn="r"/>
            <a:r>
              <a:rPr lang="pt-BR" sz="2000" dirty="0" smtClean="0"/>
              <a:t>Prof.ª Gyane Karol Santana Leal</a:t>
            </a:r>
          </a:p>
        </p:txBody>
      </p:sp>
    </p:spTree>
    <p:extLst>
      <p:ext uri="{BB962C8B-B14F-4D97-AF65-F5344CB8AC3E}">
        <p14:creationId xmlns:p14="http://schemas.microsoft.com/office/powerpoint/2010/main" val="406068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ENSINO SECUNDÁRIO: ESPAÇO DA INICIATIVA PARTICULAR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51592"/>
            <a:ext cx="7467600" cy="4873752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CARATER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PROPEDÊUTICO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ELITIZA O ENSINO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SECUNDÁRIO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ESCOLA ELEMENTAR E FORMAL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5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 ACESSO ÀS ESCOLAS SUPERIORES : CONTROLE E SELEÇÃO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076056" cy="4873752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SELEÇAO COMO MECANISMO INERENTE AO SISTEMA NACIONAL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ENSINO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OS EXAMES SELETIVOS NASCEM COM A ESCOLA SUPERIOR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4133"/>
            <a:ext cx="3384376" cy="491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067944" y="6354754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Liceu de Artes e Ofícios do Rio de Janeiro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957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AMEAÇA AO SISTEMA DE PRIVILEGIOS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É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POR SER PRIVILEGIO QUE O ENSINO SUPERIOR PROMOVE E CONFERE STATUS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A EXPANSÃO DA ESCOLA SUPERIOR SE VOLTA CONTRA OS SEUS SUPOSTOS BENEFICIÁRIOS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57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CONSIDERAÇÕES FINAIS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Consideramos portanto que as </a:t>
            </a:r>
            <a:r>
              <a:rPr lang="pt-BR" dirty="0">
                <a:latin typeface="Arial" pitchFamily="34" charset="0"/>
                <a:cs typeface="Arial" pitchFamily="34" charset="0"/>
              </a:rPr>
              <a:t>peculiaridades da mentalidade do povo brasileiro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quanto à </a:t>
            </a:r>
            <a:r>
              <a:rPr lang="pt-BR" dirty="0">
                <a:latin typeface="Arial" pitchFamily="34" charset="0"/>
                <a:cs typeface="Arial" pitchFamily="34" charset="0"/>
              </a:rPr>
              <a:t>for­mação do Estado Nacional, durante o século XIX, podem explicar alguns processos históricos vivenciados em nosso país. A instrução pública primária foi relegada e o ensino secundário foi um apanágio da elite, tendo um caráter meramente propedêutico, isto é, servia apenas para dar acesso ao ensino superior. 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Quanto ao ensino superior, também pouco se desenvolveu, concent­rando um pequeno número de indivíduos nos principais centros do país em algumas poucas faculdades de Direito, Medicina, Farmácia e Engenharia, que estava a cargo dos militares.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Portanto</a:t>
            </a:r>
            <a:r>
              <a:rPr lang="pt-BR" dirty="0">
                <a:latin typeface="Arial" pitchFamily="34" charset="0"/>
                <a:cs typeface="Arial" pitchFamily="34" charset="0"/>
              </a:rPr>
              <a:t>, o balanço do legado do período imperial no que toca à edu­cação não é muito alentador. Se considerarmos que “no Império estão as raízes da República”, as principais características que prevaleceram foram a baixa qualidade de nossa educação e a predominância de uma pedago­gia tradicional, fruto da influência conservadora da mentalidade católica brasileira.</a:t>
            </a:r>
          </a:p>
          <a:p>
            <a:pPr marL="0" indent="0" algn="just">
              <a:buNone/>
            </a:pPr>
            <a:r>
              <a:rPr lang="pt-BR" b="1" u="sng" dirty="0">
                <a:latin typeface="Arial" pitchFamily="34" charset="0"/>
                <a:cs typeface="Arial" pitchFamily="34" charset="0"/>
              </a:rPr>
              <a:t/>
            </a:r>
            <a:br>
              <a:rPr lang="pt-BR" b="1" u="sng" dirty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0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Xavier, Maria Elizabete Sampaio Prado. História da educação: a escola no Brasil – São Paulo: FTD,1994.- (Coleção Aprender e Ensinar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b="1" dirty="0"/>
              <a:t> </a:t>
            </a:r>
            <a:r>
              <a:rPr lang="pt-BR" dirty="0"/>
              <a:t>(</a:t>
            </a:r>
            <a:r>
              <a:rPr lang="pt-BR" dirty="0" err="1" smtClean="0"/>
              <a:t>Fonte:</a:t>
            </a:r>
            <a:r>
              <a:rPr lang="pt-BR" dirty="0" err="1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://200anos.fazenda.gov.br</a:t>
            </a:r>
            <a:r>
              <a:rPr lang="pt-BR" dirty="0" smtClean="0"/>
              <a:t>). 11:24</a:t>
            </a:r>
          </a:p>
          <a:p>
            <a:endParaRPr lang="pt-BR" dirty="0" smtClean="0"/>
          </a:p>
          <a:p>
            <a:r>
              <a:rPr lang="pt-BR" dirty="0"/>
              <a:t>(</a:t>
            </a:r>
            <a:r>
              <a:rPr lang="pt-BR" dirty="0" err="1" smtClean="0"/>
              <a:t>Fonte:http</a:t>
            </a:r>
            <a:r>
              <a:rPr lang="pt-BR" dirty="0"/>
              <a:t>://www.multirio.rj.gov.br). </a:t>
            </a:r>
            <a:r>
              <a:rPr lang="pt-BR" dirty="0" smtClean="0"/>
              <a:t>11:27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7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PRESENTE ROTEIRO RETRATA COMO A EDUCAÇÃO MANIFESTAVA-SE NO BRASIL NO PERÍODO IMPERIAL.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EVIDENCIANDO O PROCESSO DE INSTITUIÇÃO DE ESCOLAS E UNIVERSIDADES, CONTEXTUALIZANDO COM OS ASPECTOS ECONÔMICOS E SOCIAIS QUE FORAM DETERMINANTES PARA A CRIAÇÃO DOS MESMOS.</a:t>
            </a:r>
          </a:p>
        </p:txBody>
      </p:sp>
    </p:spTree>
    <p:extLst>
      <p:ext uri="{BB962C8B-B14F-4D97-AF65-F5344CB8AC3E}">
        <p14:creationId xmlns:p14="http://schemas.microsoft.com/office/powerpoint/2010/main" val="8121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Expor para os acadêmicos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dirty="0">
                <a:latin typeface="Arial" pitchFamily="34" charset="0"/>
                <a:cs typeface="Arial" pitchFamily="34" charset="0"/>
              </a:rPr>
              <a:t>a Sociedade e Educação Brasileira se encontrava no Período Imperial.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presentar os </a:t>
            </a:r>
            <a:r>
              <a:rPr lang="pt-BR" dirty="0">
                <a:latin typeface="Arial" pitchFamily="34" charset="0"/>
                <a:cs typeface="Arial" pitchFamily="34" charset="0"/>
              </a:rPr>
              <a:t>esforços do governo imperial para implantar no país a educação escolar.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Explicar como funcionou a educação elementar no Brasil durante o século XIX;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Analisar a estruturação do ensino durante o período do Império brasileiro;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Avaliar o legado educacional do Império brasileiro à posteridade da nação.</a:t>
            </a:r>
          </a:p>
          <a:p>
            <a:pPr marL="0" indent="0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3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10" y="1484784"/>
            <a:ext cx="453287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776" y="-1622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 INSTRUÇÃO NACIONAL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-108520" y="1484784"/>
            <a:ext cx="4536504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FUNDADO O IMPÉRIO DO BRASIL, EM 1822 , FORAM ENCAMINHADAS MEDIDAS INSTITUCIONAIS QUE NÃO TINHAM CARÁTER DE UMA REFORMA, MAS DE CRIAÇÃO MESMO DE UM SISTEMA DE ENSINO.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PROJETO DO TRATADO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EDUCAÇÃO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PARA A MOCIDADE BRASILEIRA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PROJETO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CRIAÇÃO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UNIVERSIDADES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DESCASO COM 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EDUCAÇÃO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POPULAR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PREOCUPAÇÃO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 O SISTEMA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EDUCAÇÃO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ELITE.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4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 ESCOLA DE PRIMEIRAS LETRAS: UM PROJETO FRACASSADO?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PROJETO AMBICIOSO SE TRANSFORMA EM TIMIDA REALIDADE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ENSINO PRIMARIO SE REDUZ AS PRIMEIRAS LETRAS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40767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990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INDEPENDÊNCIA: UM ARRANJO POLÍTICO SUSTENTA A FARSA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UMA REVOLUCAO SIMULADA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“TRIUNFA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TRIUNFARA A INDEPENDENCIA BRASILICA, OU A MORTE NOS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CUSTARA”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DOM PEDRO I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402970" cy="301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292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 INSTRUÇÃO PÚBLICA ELEMENTAR CONCRETIZADA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51592"/>
            <a:ext cx="7467600" cy="4873752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INDISFARSAVEL DESINTERESSE PELA INSTRUÇAO POPULAR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MÉTODO LANCASTER E BELL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01008"/>
            <a:ext cx="3672408" cy="243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9653"/>
            <a:ext cx="2733303" cy="245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46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DIREITO, MEDICINA E ENGENHARIA CARREIRAS DE PRESTÍGIO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73752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SEGUNDO REINADO (1840-1889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REPÚBLICA FEDERATIVA (1889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IMPERIO PRODUZ A NOBREZA ESCOLAR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93775"/>
            <a:ext cx="4149080" cy="33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3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 INSTITUCIONALIZAÇÃO DO ENSINO NO IMPÉRIO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ENSINO ELEMENTAR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PRIMEIRO REINADO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ATO ADICIONAL DE 1834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COLÉGIO DE D.PEDRO II (1837/1838).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35927"/>
            <a:ext cx="4248472" cy="27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35926"/>
            <a:ext cx="3715358" cy="27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628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557</TotalTime>
  <Words>618</Words>
  <Application>Microsoft Office PowerPoint</Application>
  <PresentationFormat>Apresentação na tela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Balcão Envidraçado</vt:lpstr>
      <vt:lpstr>Universidade do estado do amazonas – UEA  Centro de estudos superiores de Parintins – CESP  Licenciatura em pedagogia 2º período</vt:lpstr>
      <vt:lpstr>INTRODUÇÃO </vt:lpstr>
      <vt:lpstr>OBJETIVO</vt:lpstr>
      <vt:lpstr>A INSTRUÇÃO NACIONAL</vt:lpstr>
      <vt:lpstr>A ESCOLA DE PRIMEIRAS LETRAS: UM PROJETO FRACASSADO?</vt:lpstr>
      <vt:lpstr>INDEPENDÊNCIA: UM ARRANJO POLÍTICO SUSTENTA A FARSA</vt:lpstr>
      <vt:lpstr>A INSTRUÇÃO PÚBLICA ELEMENTAR CONCRETIZADA </vt:lpstr>
      <vt:lpstr>DIREITO, MEDICINA E ENGENHARIA CARREIRAS DE PRESTÍGIO</vt:lpstr>
      <vt:lpstr>A INSTITUCIONALIZAÇÃO DO ENSINO NO IMPÉRIO </vt:lpstr>
      <vt:lpstr>O ENSINO SECUNDÁRIO: ESPAÇO DA INICIATIVA PARTICULAR </vt:lpstr>
      <vt:lpstr>O ACESSO ÀS ESCOLAS SUPERIORES : CONTROLE E SELEÇÃO</vt:lpstr>
      <vt:lpstr>UMA AMEAÇA AO SISTEMA DE PRIVILEGIOS </vt:lpstr>
      <vt:lpstr>CONSIDERAÇÕES FINAIS </vt:lpstr>
      <vt:lpstr>REFERÊNCIAS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do estado do amazonas – UEA  Centro de estudos superiores de Parintins – CESP  Licenciatura em pedagogia 2º período</dc:title>
  <dc:creator>Caroline Canuto</dc:creator>
  <cp:lastModifiedBy>Caroline Canuto</cp:lastModifiedBy>
  <cp:revision>32</cp:revision>
  <dcterms:created xsi:type="dcterms:W3CDTF">2017-04-12T11:57:49Z</dcterms:created>
  <dcterms:modified xsi:type="dcterms:W3CDTF">2017-04-20T14:37:45Z</dcterms:modified>
</cp:coreProperties>
</file>