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  <p:sldMasterId id="2147483792" r:id="rId3"/>
  </p:sldMasterIdLst>
  <p:sldIdLst>
    <p:sldId id="259" r:id="rId4"/>
    <p:sldId id="258" r:id="rId5"/>
    <p:sldId id="256" r:id="rId6"/>
    <p:sldId id="26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8AF34-B0D3-4282-84FC-79F7D6B78E23}" type="doc">
      <dgm:prSet loTypeId="urn:microsoft.com/office/officeart/2005/8/layout/hierarchy4" loCatId="hierarchy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5B7B5CA0-A336-43CD-AB31-41DB69CEB1EA}">
      <dgm:prSet phldrT="[Texto]" custT="1"/>
      <dgm:spPr/>
      <dgm:t>
        <a:bodyPr/>
        <a:lstStyle/>
        <a:p>
          <a:r>
            <a:rPr lang="pt-BR" sz="2000" b="1" dirty="0" smtClean="0">
              <a:latin typeface="Calibri" pitchFamily="34" charset="0"/>
              <a:cs typeface="Calibri" pitchFamily="34" charset="0"/>
            </a:rPr>
            <a:t>RATIO STUDIORUM (1599-1759)</a:t>
          </a:r>
          <a:endParaRPr lang="pt-BR" sz="2000" b="1" dirty="0">
            <a:latin typeface="Calibri" pitchFamily="34" charset="0"/>
            <a:cs typeface="Calibri" pitchFamily="34" charset="0"/>
          </a:endParaRPr>
        </a:p>
      </dgm:t>
    </dgm:pt>
    <dgm:pt modelId="{12F48F47-3D36-44AF-A650-ADA8FF46E310}" type="parTrans" cxnId="{E0A27273-D897-47FF-B586-DBF774FADFB2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AE5C50B5-A350-472B-B56C-D0117C5F95A1}" type="sibTrans" cxnId="{E0A27273-D897-47FF-B586-DBF774FADFB2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812A94BF-B0A1-4957-B3EC-0915466778D4}">
      <dgm:prSet phldrT="[Texto]"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Coroa Portuguesa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6D4ACD67-451F-439C-BFF9-88682916A524}" type="parTrans" cxnId="{A53E43AB-E028-47F3-A039-497AEA95365D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43954027-F64D-425D-8D0D-47B2D645EC46}" type="sibTrans" cxnId="{A53E43AB-E028-47F3-A039-497AEA95365D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6B1511F9-045E-4F65-A16F-0D46D681AB8D}">
      <dgm:prSet phldrT="[Texto]" custT="1"/>
      <dgm:spPr/>
      <dgm:t>
        <a:bodyPr/>
        <a:lstStyle/>
        <a:p>
          <a:r>
            <a:rPr lang="pt-BR" sz="2000" dirty="0" err="1" smtClean="0">
              <a:latin typeface="Calibri" pitchFamily="34" charset="0"/>
              <a:cs typeface="Calibri" pitchFamily="34" charset="0"/>
            </a:rPr>
            <a:t>Redízima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46A31635-642D-4FBF-893D-99763DB77BD6}" type="parTrans" cxnId="{B2465E79-2815-4881-8400-65699C4D6A8A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3B028DC5-407D-4D5C-9E3B-1FAEB899C678}" type="sibTrans" cxnId="{B2465E79-2815-4881-8400-65699C4D6A8A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274E827A-2499-4B5C-92B1-7686312A5CEF}">
      <dgm:prSet phldrT="[Texto]"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Universalista/Elitista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207FD6BF-9C67-4BAE-9DF6-BE6316033C75}" type="parTrans" cxnId="{EB160B82-15FA-4065-BFE9-E86EFBF8129A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D71E4F3E-AB22-42C9-8CE8-44B9AC8951B1}" type="sibTrans" cxnId="{EB160B82-15FA-4065-BFE9-E86EFBF8129A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69317D77-BD1B-477D-9B8E-55B138C6A842}">
      <dgm:prSet custT="1"/>
      <dgm:spPr/>
      <dgm:t>
        <a:bodyPr/>
        <a:lstStyle/>
        <a:p>
          <a:r>
            <a:rPr lang="pt-BR" sz="2000" dirty="0" err="1" smtClean="0">
              <a:latin typeface="Calibri" pitchFamily="34" charset="0"/>
              <a:cs typeface="Calibri" pitchFamily="34" charset="0"/>
            </a:rPr>
            <a:t>Modus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Itálicus</a:t>
          </a:r>
          <a:endParaRPr lang="pt-BR" sz="2000" dirty="0" smtClean="0">
            <a:latin typeface="Calibri" pitchFamily="34" charset="0"/>
            <a:cs typeface="Calibri" pitchFamily="34" charset="0"/>
          </a:endParaRPr>
        </a:p>
        <a:p>
          <a:r>
            <a:rPr lang="pt-BR" sz="2000" dirty="0" smtClean="0">
              <a:latin typeface="Calibri" pitchFamily="34" charset="0"/>
              <a:cs typeface="Calibri" pitchFamily="34" charset="0"/>
            </a:rPr>
            <a:t>X</a:t>
          </a:r>
        </a:p>
        <a:p>
          <a:r>
            <a:rPr lang="pt-BR" sz="2000" dirty="0" smtClean="0">
              <a:latin typeface="Calibri" pitchFamily="34" charset="0"/>
              <a:cs typeface="Calibri" pitchFamily="34" charset="0"/>
            </a:rPr>
            <a:t> 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Modus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Parisiensis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6549D963-3150-4802-8B18-71247ED79CDA}" type="parTrans" cxnId="{3E69699C-0CDA-422B-BD61-7B974DECB355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B4C12142-5270-421E-AA7D-C5E28AB6AA95}" type="sibTrans" cxnId="{3E69699C-0CDA-422B-BD61-7B974DECB355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A7182F3D-4F12-4BCB-A7E7-3E89F6241C1E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Colégios jesuíticos  (</a:t>
          </a:r>
          <a:r>
            <a:rPr lang="pt-BR" sz="2000" i="1" dirty="0" err="1" smtClean="0">
              <a:latin typeface="Calibri" pitchFamily="34" charset="0"/>
              <a:cs typeface="Calibri" pitchFamily="34" charset="0"/>
            </a:rPr>
            <a:t>Modus</a:t>
          </a:r>
          <a:r>
            <a:rPr lang="pt-BR" sz="2000" i="1" dirty="0" smtClean="0">
              <a:latin typeface="Calibri" pitchFamily="34" charset="0"/>
              <a:cs typeface="Calibri" pitchFamily="34" charset="0"/>
            </a:rPr>
            <a:t> </a:t>
          </a:r>
          <a:r>
            <a:rPr lang="pt-BR" sz="2000" i="1" dirty="0" err="1" smtClean="0">
              <a:latin typeface="Calibri" pitchFamily="34" charset="0"/>
              <a:cs typeface="Calibri" pitchFamily="34" charset="0"/>
            </a:rPr>
            <a:t>Parisiensis</a:t>
          </a:r>
          <a:r>
            <a:rPr lang="pt-BR" sz="2000" i="1" dirty="0" smtClean="0">
              <a:latin typeface="Calibri" pitchFamily="34" charset="0"/>
              <a:cs typeface="Calibri" pitchFamily="34" charset="0"/>
            </a:rPr>
            <a:t>)</a:t>
          </a:r>
          <a:endParaRPr lang="pt-BR" sz="2000" i="1" dirty="0">
            <a:latin typeface="Calibri" pitchFamily="34" charset="0"/>
            <a:cs typeface="Calibri" pitchFamily="34" charset="0"/>
          </a:endParaRPr>
        </a:p>
      </dgm:t>
    </dgm:pt>
    <dgm:pt modelId="{1CCD1D01-41EA-4101-8059-CFBCC62BF03D}" type="parTrans" cxnId="{16828E86-2E2C-4E36-93E6-44DD9009E107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A79CF47D-DEF1-4575-8203-5D2201391E11}" type="sibTrans" cxnId="{16828E86-2E2C-4E36-93E6-44DD9009E107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60A35C0B-057D-4516-8658-C971EA762FF5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3ª Versão do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Ratio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(1599)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CFE5C8ED-8B3A-4DF0-A252-1BF12F70CBA2}" type="parTrans" cxnId="{07889B02-894E-4939-A677-592D0E86AC26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8A4DC61E-7D7E-4B17-AEE7-942B28880129}" type="sibTrans" cxnId="{07889B02-894E-4939-A677-592D0E86AC26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C6958062-106E-41CB-A5AB-B87CD7BE7DCA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Regras (Boa ordenação dos Estudos)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B953DFC1-0F23-4AFB-9F17-90A10EA62EE4}" type="parTrans" cxnId="{EE1DE9FB-356B-4179-A3CB-5A7A91A1F546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1D78E84D-3788-4F44-AA6D-D052DD7D1A2C}" type="sibTrans" cxnId="{EE1DE9FB-356B-4179-A3CB-5A7A91A1F546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9EEBD2A9-1AB7-4459-B243-F5ADD7B4BB06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Hierarquia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23B70D2C-9A51-4961-BBE5-55064BEB4935}" type="parTrans" cxnId="{7412DEA0-7C88-409C-AAEE-1570C2A60C44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41059604-186E-4C78-BF54-FF132F3A69AB}" type="sibTrans" cxnId="{7412DEA0-7C88-409C-AAEE-1570C2A60C44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3C7156E0-A6E5-450F-8C51-DE4C9C83142D}">
      <dgm:prSet custT="1"/>
      <dgm:spPr/>
      <dgm:t>
        <a:bodyPr/>
        <a:lstStyle/>
        <a:p>
          <a:pPr algn="ctr"/>
          <a:r>
            <a:rPr lang="pt-BR" sz="2000" dirty="0" smtClean="0">
              <a:latin typeface="Calibri" pitchFamily="34" charset="0"/>
              <a:cs typeface="Calibri" pitchFamily="34" charset="0"/>
            </a:rPr>
            <a:t>Estudos (Inferiores/Superiores)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1313239C-1233-4571-86B1-94484CAA4B1A}" type="parTrans" cxnId="{2E7C96EA-F05A-4496-8D18-00A37E843067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A33F24A7-3AB1-46F5-8D2B-AE50877D8150}" type="sibTrans" cxnId="{2E7C96EA-F05A-4496-8D18-00A37E843067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64ACC3A6-81B6-40CA-AF44-925301B9A636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Pedagogia Tradicional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1938F0B0-AC85-4240-BB2F-8B561BD9B12C}" type="parTrans" cxnId="{9133D760-34E8-4A9F-8DC9-9796237364BC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7F175112-0C98-4982-A0C6-3C1042AE230E}" type="sibTrans" cxnId="{9133D760-34E8-4A9F-8DC9-9796237364BC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C975C798-6B10-44BA-8C85-AEE935F64ACC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Colégio de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Messina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(1538)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2D3C0657-CBE8-4D96-9539-48E00B6CFAE8}" type="parTrans" cxnId="{7DB8981E-EA8C-4580-822E-224C7BF3B27C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E2EF91BF-410F-4890-8702-6F93253B0C18}" type="sibTrans" cxnId="{7DB8981E-EA8C-4580-822E-224C7BF3B27C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575276E7-6CCC-4353-990D-844986A5E1CD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HEGEMONIA 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CATÓLICA</a:t>
          </a:r>
        </a:p>
        <a:p>
          <a:r>
            <a:rPr lang="pt-BR" sz="2000" dirty="0" smtClean="0">
              <a:latin typeface="Calibri" pitchFamily="34" charset="0"/>
              <a:cs typeface="Calibri" pitchFamily="34" charset="0"/>
            </a:rPr>
            <a:t>(Contra-Reforma)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364E5551-A786-4AED-995D-25A58B2B61E4}" type="parTrans" cxnId="{65526B3E-01A7-4C02-B82D-5D13770866EB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605D1566-054D-459F-BFAA-563E0529DCA7}" type="sibTrans" cxnId="{65526B3E-01A7-4C02-B82D-5D13770866EB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1CA6FD53-86AC-4FDA-AF37-A3A036EB9568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2ª Versão do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Ratio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(1591)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BC0BB916-E25C-4657-918F-57EA64246393}" type="sibTrans" cxnId="{BBD7AE7D-285A-442E-9596-844DB8A3AAC3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B508C100-A7E6-40D1-A3C9-3A1F724A294C}" type="parTrans" cxnId="{BBD7AE7D-285A-442E-9596-844DB8A3AAC3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C7B9F195-6452-4CE3-B875-74F3DF0FADD2}">
      <dgm:prSet custT="1"/>
      <dgm:spPr/>
      <dgm:t>
        <a:bodyPr/>
        <a:lstStyle/>
        <a:p>
          <a:r>
            <a:rPr lang="pt-BR" sz="2000" dirty="0" smtClean="0">
              <a:latin typeface="Calibri" pitchFamily="34" charset="0"/>
              <a:cs typeface="Calibri" pitchFamily="34" charset="0"/>
            </a:rPr>
            <a:t>1ª Versão do </a:t>
          </a:r>
          <a:r>
            <a:rPr lang="pt-BR" sz="2000" dirty="0" err="1" smtClean="0">
              <a:latin typeface="Calibri" pitchFamily="34" charset="0"/>
              <a:cs typeface="Calibri" pitchFamily="34" charset="0"/>
            </a:rPr>
            <a:t>Ratio</a:t>
          </a:r>
          <a:r>
            <a:rPr lang="pt-BR" sz="2000" dirty="0" smtClean="0">
              <a:latin typeface="Calibri" pitchFamily="34" charset="0"/>
              <a:cs typeface="Calibri" pitchFamily="34" charset="0"/>
            </a:rPr>
            <a:t> (1586)</a:t>
          </a:r>
          <a:endParaRPr lang="pt-BR" sz="2000" dirty="0">
            <a:latin typeface="Calibri" pitchFamily="34" charset="0"/>
            <a:cs typeface="Calibri" pitchFamily="34" charset="0"/>
          </a:endParaRPr>
        </a:p>
      </dgm:t>
    </dgm:pt>
    <dgm:pt modelId="{3C52DFDD-1168-4E21-A668-6DCEA56931AC}" type="sibTrans" cxnId="{6A87C1D6-5FF9-4E54-A69E-B0888BEFD06D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8147C363-8C5F-4F7A-9FD7-CDB1BC39C356}" type="parTrans" cxnId="{6A87C1D6-5FF9-4E54-A69E-B0888BEFD06D}">
      <dgm:prSet/>
      <dgm:spPr/>
      <dgm:t>
        <a:bodyPr/>
        <a:lstStyle/>
        <a:p>
          <a:endParaRPr lang="pt-BR" sz="1200">
            <a:latin typeface="Arial Black" pitchFamily="34" charset="0"/>
          </a:endParaRPr>
        </a:p>
      </dgm:t>
    </dgm:pt>
    <dgm:pt modelId="{B56491DF-D7D9-45FE-AB1A-1AFA2E68B1EC}" type="pres">
      <dgm:prSet presAssocID="{08D8AF34-B0D3-4282-84FC-79F7D6B78E2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3A3C6B9E-4F09-499C-AD22-9FC91CF559E2}" type="pres">
      <dgm:prSet presAssocID="{5B7B5CA0-A336-43CD-AB31-41DB69CEB1EA}" presName="vertOne" presStyleCnt="0"/>
      <dgm:spPr/>
    </dgm:pt>
    <dgm:pt modelId="{564402F8-B366-44BD-8B70-480B1F0F9894}" type="pres">
      <dgm:prSet presAssocID="{5B7B5CA0-A336-43CD-AB31-41DB69CEB1E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F42A926-382D-4170-9F74-FD3569142915}" type="pres">
      <dgm:prSet presAssocID="{5B7B5CA0-A336-43CD-AB31-41DB69CEB1EA}" presName="parTransOne" presStyleCnt="0"/>
      <dgm:spPr/>
    </dgm:pt>
    <dgm:pt modelId="{EC6E9D18-21B4-4C32-B4DA-B475D4813A9B}" type="pres">
      <dgm:prSet presAssocID="{5B7B5CA0-A336-43CD-AB31-41DB69CEB1EA}" presName="horzOne" presStyleCnt="0"/>
      <dgm:spPr/>
    </dgm:pt>
    <dgm:pt modelId="{50686467-A789-435C-9D7D-EA9AF2CEEFB7}" type="pres">
      <dgm:prSet presAssocID="{812A94BF-B0A1-4957-B3EC-0915466778D4}" presName="vertTwo" presStyleCnt="0"/>
      <dgm:spPr/>
    </dgm:pt>
    <dgm:pt modelId="{6134366E-26C2-4EC7-987F-3D47061CF7DB}" type="pres">
      <dgm:prSet presAssocID="{812A94BF-B0A1-4957-B3EC-0915466778D4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8A2AB5A-947F-4170-8496-481DA5EBFD0A}" type="pres">
      <dgm:prSet presAssocID="{812A94BF-B0A1-4957-B3EC-0915466778D4}" presName="parTransTwo" presStyleCnt="0"/>
      <dgm:spPr/>
    </dgm:pt>
    <dgm:pt modelId="{7FF62BCC-6559-44F9-B01D-153DE720D38F}" type="pres">
      <dgm:prSet presAssocID="{812A94BF-B0A1-4957-B3EC-0915466778D4}" presName="horzTwo" presStyleCnt="0"/>
      <dgm:spPr/>
    </dgm:pt>
    <dgm:pt modelId="{8A8BDDEA-226B-4048-AA22-EC44F0840EA5}" type="pres">
      <dgm:prSet presAssocID="{6B1511F9-045E-4F65-A16F-0D46D681AB8D}" presName="vertThree" presStyleCnt="0"/>
      <dgm:spPr/>
    </dgm:pt>
    <dgm:pt modelId="{CF739FF0-2C61-416B-A358-7628D62616F6}" type="pres">
      <dgm:prSet presAssocID="{6B1511F9-045E-4F65-A16F-0D46D681AB8D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44B0746-9528-46D9-BFAA-96DDF3DB4259}" type="pres">
      <dgm:prSet presAssocID="{6B1511F9-045E-4F65-A16F-0D46D681AB8D}" presName="parTransThree" presStyleCnt="0"/>
      <dgm:spPr/>
    </dgm:pt>
    <dgm:pt modelId="{E5D92A80-A751-4452-8C48-E6E43E4350AD}" type="pres">
      <dgm:prSet presAssocID="{6B1511F9-045E-4F65-A16F-0D46D681AB8D}" presName="horzThree" presStyleCnt="0"/>
      <dgm:spPr/>
    </dgm:pt>
    <dgm:pt modelId="{3F43C035-F8D5-4295-845A-0CEF282FD296}" type="pres">
      <dgm:prSet presAssocID="{69317D77-BD1B-477D-9B8E-55B138C6A842}" presName="vertFour" presStyleCnt="0">
        <dgm:presLayoutVars>
          <dgm:chPref val="3"/>
        </dgm:presLayoutVars>
      </dgm:prSet>
      <dgm:spPr/>
    </dgm:pt>
    <dgm:pt modelId="{9D7FDE0A-F487-4407-A504-01FC8D52DDE6}" type="pres">
      <dgm:prSet presAssocID="{69317D77-BD1B-477D-9B8E-55B138C6A842}" presName="txFour" presStyleLbl="node4" presStyleIdx="0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73CBCFB-88C9-41FB-9E4D-CE410B09E558}" type="pres">
      <dgm:prSet presAssocID="{69317D77-BD1B-477D-9B8E-55B138C6A842}" presName="parTransFour" presStyleCnt="0"/>
      <dgm:spPr/>
    </dgm:pt>
    <dgm:pt modelId="{009BA8EB-7CD2-4ADA-8974-1C775FE023E0}" type="pres">
      <dgm:prSet presAssocID="{69317D77-BD1B-477D-9B8E-55B138C6A842}" presName="horzFour" presStyleCnt="0"/>
      <dgm:spPr/>
    </dgm:pt>
    <dgm:pt modelId="{B4AE7D44-2D04-48A0-AB27-73727280BD99}" type="pres">
      <dgm:prSet presAssocID="{A7182F3D-4F12-4BCB-A7E7-3E89F6241C1E}" presName="vertFour" presStyleCnt="0">
        <dgm:presLayoutVars>
          <dgm:chPref val="3"/>
        </dgm:presLayoutVars>
      </dgm:prSet>
      <dgm:spPr/>
    </dgm:pt>
    <dgm:pt modelId="{320CAC0B-6921-45DE-85DE-F41E66CAC7BA}" type="pres">
      <dgm:prSet presAssocID="{A7182F3D-4F12-4BCB-A7E7-3E89F6241C1E}" presName="txFour" presStyleLbl="node4" presStyleIdx="1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9AE8CEE-41A2-47ED-B0C7-ED84725331EA}" type="pres">
      <dgm:prSet presAssocID="{A7182F3D-4F12-4BCB-A7E7-3E89F6241C1E}" presName="parTransFour" presStyleCnt="0"/>
      <dgm:spPr/>
    </dgm:pt>
    <dgm:pt modelId="{28B71A6B-6A94-432B-A238-9E8AB1F3FB39}" type="pres">
      <dgm:prSet presAssocID="{A7182F3D-4F12-4BCB-A7E7-3E89F6241C1E}" presName="horzFour" presStyleCnt="0"/>
      <dgm:spPr/>
    </dgm:pt>
    <dgm:pt modelId="{F02D0775-2145-46BF-9D35-AA2534A37E0E}" type="pres">
      <dgm:prSet presAssocID="{C975C798-6B10-44BA-8C85-AEE935F64ACC}" presName="vertFour" presStyleCnt="0">
        <dgm:presLayoutVars>
          <dgm:chPref val="3"/>
        </dgm:presLayoutVars>
      </dgm:prSet>
      <dgm:spPr/>
    </dgm:pt>
    <dgm:pt modelId="{FCA63428-22E9-4FFE-AB83-66DAC7D3B8BA}" type="pres">
      <dgm:prSet presAssocID="{C975C798-6B10-44BA-8C85-AEE935F64ACC}" presName="txFour" presStyleLbl="node4" presStyleIdx="2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6B4C3D-87FD-45A6-8917-12AD7A036941}" type="pres">
      <dgm:prSet presAssocID="{C975C798-6B10-44BA-8C85-AEE935F64ACC}" presName="horzFour" presStyleCnt="0"/>
      <dgm:spPr/>
    </dgm:pt>
    <dgm:pt modelId="{7C6E5898-AF4C-4BCA-8964-1985C700AF6E}" type="pres">
      <dgm:prSet presAssocID="{43954027-F64D-425D-8D0D-47B2D645EC46}" presName="sibSpaceTwo" presStyleCnt="0"/>
      <dgm:spPr/>
    </dgm:pt>
    <dgm:pt modelId="{44DF0E15-E574-4870-B20C-8CEABC184E6A}" type="pres">
      <dgm:prSet presAssocID="{C7B9F195-6452-4CE3-B875-74F3DF0FADD2}" presName="vertTwo" presStyleCnt="0"/>
      <dgm:spPr/>
    </dgm:pt>
    <dgm:pt modelId="{86FFA07C-3A5C-4D4A-8FFC-56F60A201CF8}" type="pres">
      <dgm:prSet presAssocID="{C7B9F195-6452-4CE3-B875-74F3DF0FADD2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452FE8C-11CC-4865-8B8D-A2889DA16877}" type="pres">
      <dgm:prSet presAssocID="{C7B9F195-6452-4CE3-B875-74F3DF0FADD2}" presName="parTransTwo" presStyleCnt="0"/>
      <dgm:spPr/>
    </dgm:pt>
    <dgm:pt modelId="{34D1BF30-DFF1-4E2C-BD92-D657518F2130}" type="pres">
      <dgm:prSet presAssocID="{C7B9F195-6452-4CE3-B875-74F3DF0FADD2}" presName="horzTwo" presStyleCnt="0"/>
      <dgm:spPr/>
    </dgm:pt>
    <dgm:pt modelId="{A5EC62FF-0644-4B61-9A89-235AD58A0CCB}" type="pres">
      <dgm:prSet presAssocID="{1CA6FD53-86AC-4FDA-AF37-A3A036EB9568}" presName="vertThree" presStyleCnt="0"/>
      <dgm:spPr/>
    </dgm:pt>
    <dgm:pt modelId="{04D48D09-55ED-4447-9FE6-9D48FA4886A1}" type="pres">
      <dgm:prSet presAssocID="{1CA6FD53-86AC-4FDA-AF37-A3A036EB9568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FD5FAE8-66F7-4C97-A8A9-47D14AC552AF}" type="pres">
      <dgm:prSet presAssocID="{1CA6FD53-86AC-4FDA-AF37-A3A036EB9568}" presName="parTransThree" presStyleCnt="0"/>
      <dgm:spPr/>
    </dgm:pt>
    <dgm:pt modelId="{6CA2B7F8-1469-4243-AC6B-D9596C5873BE}" type="pres">
      <dgm:prSet presAssocID="{1CA6FD53-86AC-4FDA-AF37-A3A036EB9568}" presName="horzThree" presStyleCnt="0"/>
      <dgm:spPr/>
    </dgm:pt>
    <dgm:pt modelId="{5A6C7C15-6582-4B57-BF92-1E7736BAD755}" type="pres">
      <dgm:prSet presAssocID="{60A35C0B-057D-4516-8658-C971EA762FF5}" presName="vertFour" presStyleCnt="0">
        <dgm:presLayoutVars>
          <dgm:chPref val="3"/>
        </dgm:presLayoutVars>
      </dgm:prSet>
      <dgm:spPr/>
    </dgm:pt>
    <dgm:pt modelId="{9D0749C9-E908-4E28-BF31-99586F22825F}" type="pres">
      <dgm:prSet presAssocID="{60A35C0B-057D-4516-8658-C971EA762FF5}" presName="txFour" presStyleLbl="node4" presStyleIdx="3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31F4E5D-EC52-480D-8F27-84D037B6837F}" type="pres">
      <dgm:prSet presAssocID="{60A35C0B-057D-4516-8658-C971EA762FF5}" presName="parTransFour" presStyleCnt="0"/>
      <dgm:spPr/>
    </dgm:pt>
    <dgm:pt modelId="{FA54ACFA-3356-4C01-8D7A-D7DB7004B9C9}" type="pres">
      <dgm:prSet presAssocID="{60A35C0B-057D-4516-8658-C971EA762FF5}" presName="horzFour" presStyleCnt="0"/>
      <dgm:spPr/>
    </dgm:pt>
    <dgm:pt modelId="{42A04C35-7C7A-4941-9A83-985D8BB9627E}" type="pres">
      <dgm:prSet presAssocID="{C6958062-106E-41CB-A5AB-B87CD7BE7DCA}" presName="vertFour" presStyleCnt="0">
        <dgm:presLayoutVars>
          <dgm:chPref val="3"/>
        </dgm:presLayoutVars>
      </dgm:prSet>
      <dgm:spPr/>
    </dgm:pt>
    <dgm:pt modelId="{23CA78A5-0903-446A-9726-926100122D68}" type="pres">
      <dgm:prSet presAssocID="{C6958062-106E-41CB-A5AB-B87CD7BE7DCA}" presName="txFour" presStyleLbl="node4" presStyleIdx="4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0273F63-82C1-491E-87A1-6829F1A5717C}" type="pres">
      <dgm:prSet presAssocID="{C6958062-106E-41CB-A5AB-B87CD7BE7DCA}" presName="parTransFour" presStyleCnt="0"/>
      <dgm:spPr/>
    </dgm:pt>
    <dgm:pt modelId="{45FB1D39-0F54-4A60-ABEB-313994C7FFF4}" type="pres">
      <dgm:prSet presAssocID="{C6958062-106E-41CB-A5AB-B87CD7BE7DCA}" presName="horzFour" presStyleCnt="0"/>
      <dgm:spPr/>
    </dgm:pt>
    <dgm:pt modelId="{F2F97758-F979-4B06-BF1C-CDF61851D287}" type="pres">
      <dgm:prSet presAssocID="{9EEBD2A9-1AB7-4459-B243-F5ADD7B4BB06}" presName="vertFour" presStyleCnt="0">
        <dgm:presLayoutVars>
          <dgm:chPref val="3"/>
        </dgm:presLayoutVars>
      </dgm:prSet>
      <dgm:spPr/>
    </dgm:pt>
    <dgm:pt modelId="{FF937FFC-23FD-4261-B5D8-15B5E114A6D3}" type="pres">
      <dgm:prSet presAssocID="{9EEBD2A9-1AB7-4459-B243-F5ADD7B4BB06}" presName="txFour" presStyleLbl="node4" presStyleIdx="5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4B53F2F-0885-4605-BEE8-B907ADA00C75}" type="pres">
      <dgm:prSet presAssocID="{9EEBD2A9-1AB7-4459-B243-F5ADD7B4BB06}" presName="horzFour" presStyleCnt="0"/>
      <dgm:spPr/>
    </dgm:pt>
    <dgm:pt modelId="{99B2E938-2339-4C7B-A3B8-A07108E34DB9}" type="pres">
      <dgm:prSet presAssocID="{3C52DFDD-1168-4E21-A668-6DCEA56931AC}" presName="sibSpaceTwo" presStyleCnt="0"/>
      <dgm:spPr/>
    </dgm:pt>
    <dgm:pt modelId="{C0DBA2B8-B1D9-4F4C-9AB8-69849CBD0542}" type="pres">
      <dgm:prSet presAssocID="{274E827A-2499-4B5C-92B1-7686312A5CEF}" presName="vertTwo" presStyleCnt="0"/>
      <dgm:spPr/>
    </dgm:pt>
    <dgm:pt modelId="{DA697AC8-D55F-4675-98BE-CE915DD8141C}" type="pres">
      <dgm:prSet presAssocID="{274E827A-2499-4B5C-92B1-7686312A5CEF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9DC2DCB-D900-4F1D-9B80-39C30BBA7246}" type="pres">
      <dgm:prSet presAssocID="{274E827A-2499-4B5C-92B1-7686312A5CEF}" presName="parTransTwo" presStyleCnt="0"/>
      <dgm:spPr/>
    </dgm:pt>
    <dgm:pt modelId="{D038810F-FAE0-4A73-8881-C3090E3D4DEB}" type="pres">
      <dgm:prSet presAssocID="{274E827A-2499-4B5C-92B1-7686312A5CEF}" presName="horzTwo" presStyleCnt="0"/>
      <dgm:spPr/>
    </dgm:pt>
    <dgm:pt modelId="{0CEE2D6D-70B2-48B6-9BCF-D2FCB3753BDF}" type="pres">
      <dgm:prSet presAssocID="{3C7156E0-A6E5-450F-8C51-DE4C9C83142D}" presName="vertThree" presStyleCnt="0"/>
      <dgm:spPr/>
    </dgm:pt>
    <dgm:pt modelId="{0477A338-F80E-42BA-8637-CD0FFD323069}" type="pres">
      <dgm:prSet presAssocID="{3C7156E0-A6E5-450F-8C51-DE4C9C83142D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C860D5D-841F-4B96-A819-95505EEAD967}" type="pres">
      <dgm:prSet presAssocID="{3C7156E0-A6E5-450F-8C51-DE4C9C83142D}" presName="parTransThree" presStyleCnt="0"/>
      <dgm:spPr/>
    </dgm:pt>
    <dgm:pt modelId="{031A1F9F-A77B-4E70-A49F-8739EBE09C5C}" type="pres">
      <dgm:prSet presAssocID="{3C7156E0-A6E5-450F-8C51-DE4C9C83142D}" presName="horzThree" presStyleCnt="0"/>
      <dgm:spPr/>
    </dgm:pt>
    <dgm:pt modelId="{5F5B486A-5D7A-404B-9984-5622F6F8EBBD}" type="pres">
      <dgm:prSet presAssocID="{64ACC3A6-81B6-40CA-AF44-925301B9A636}" presName="vertFour" presStyleCnt="0">
        <dgm:presLayoutVars>
          <dgm:chPref val="3"/>
        </dgm:presLayoutVars>
      </dgm:prSet>
      <dgm:spPr/>
    </dgm:pt>
    <dgm:pt modelId="{E73B8096-E461-4928-B99C-8B07E3FE7E28}" type="pres">
      <dgm:prSet presAssocID="{64ACC3A6-81B6-40CA-AF44-925301B9A636}" presName="txFour" presStyleLbl="node4" presStyleIdx="6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C33CFF6-88E3-4ED5-83FB-FB52C871789A}" type="pres">
      <dgm:prSet presAssocID="{64ACC3A6-81B6-40CA-AF44-925301B9A636}" presName="parTransFour" presStyleCnt="0"/>
      <dgm:spPr/>
    </dgm:pt>
    <dgm:pt modelId="{AD0B2CB6-A677-4AED-A748-253448570B64}" type="pres">
      <dgm:prSet presAssocID="{64ACC3A6-81B6-40CA-AF44-925301B9A636}" presName="horzFour" presStyleCnt="0"/>
      <dgm:spPr/>
    </dgm:pt>
    <dgm:pt modelId="{4BE3767C-11BC-4B9B-BBE6-70823AF76FB4}" type="pres">
      <dgm:prSet presAssocID="{575276E7-6CCC-4353-990D-844986A5E1CD}" presName="vertFour" presStyleCnt="0">
        <dgm:presLayoutVars>
          <dgm:chPref val="3"/>
        </dgm:presLayoutVars>
      </dgm:prSet>
      <dgm:spPr/>
    </dgm:pt>
    <dgm:pt modelId="{5C9BD98D-430F-41E9-91C6-204747E11631}" type="pres">
      <dgm:prSet presAssocID="{575276E7-6CCC-4353-990D-844986A5E1CD}" presName="txFour" presStyleLbl="node4" presStyleIdx="7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009F9D0-FE1A-42A7-A9AD-26425FBE1F6C}" type="pres">
      <dgm:prSet presAssocID="{575276E7-6CCC-4353-990D-844986A5E1CD}" presName="horzFour" presStyleCnt="0"/>
      <dgm:spPr/>
    </dgm:pt>
  </dgm:ptLst>
  <dgm:cxnLst>
    <dgm:cxn modelId="{7412DEA0-7C88-409C-AAEE-1570C2A60C44}" srcId="{C6958062-106E-41CB-A5AB-B87CD7BE7DCA}" destId="{9EEBD2A9-1AB7-4459-B243-F5ADD7B4BB06}" srcOrd="0" destOrd="0" parTransId="{23B70D2C-9A51-4961-BBE5-55064BEB4935}" sibTransId="{41059604-186E-4C78-BF54-FF132F3A69AB}"/>
    <dgm:cxn modelId="{07889B02-894E-4939-A677-592D0E86AC26}" srcId="{1CA6FD53-86AC-4FDA-AF37-A3A036EB9568}" destId="{60A35C0B-057D-4516-8658-C971EA762FF5}" srcOrd="0" destOrd="0" parTransId="{CFE5C8ED-8B3A-4DF0-A252-1BF12F70CBA2}" sibTransId="{8A4DC61E-7D7E-4B17-AEE7-942B28880129}"/>
    <dgm:cxn modelId="{EE1DE9FB-356B-4179-A3CB-5A7A91A1F546}" srcId="{60A35C0B-057D-4516-8658-C971EA762FF5}" destId="{C6958062-106E-41CB-A5AB-B87CD7BE7DCA}" srcOrd="0" destOrd="0" parTransId="{B953DFC1-0F23-4AFB-9F17-90A10EA62EE4}" sibTransId="{1D78E84D-3788-4F44-AA6D-D052DD7D1A2C}"/>
    <dgm:cxn modelId="{320FC1D4-F167-465F-8A00-BE18286491DC}" type="presOf" srcId="{64ACC3A6-81B6-40CA-AF44-925301B9A636}" destId="{E73B8096-E461-4928-B99C-8B07E3FE7E28}" srcOrd="0" destOrd="0" presId="urn:microsoft.com/office/officeart/2005/8/layout/hierarchy4"/>
    <dgm:cxn modelId="{0A99BCB0-A9CB-4378-9310-0E3C082EA177}" type="presOf" srcId="{3C7156E0-A6E5-450F-8C51-DE4C9C83142D}" destId="{0477A338-F80E-42BA-8637-CD0FFD323069}" srcOrd="0" destOrd="0" presId="urn:microsoft.com/office/officeart/2005/8/layout/hierarchy4"/>
    <dgm:cxn modelId="{125F001A-66E9-430C-937B-6A83437BA7AC}" type="presOf" srcId="{5B7B5CA0-A336-43CD-AB31-41DB69CEB1EA}" destId="{564402F8-B366-44BD-8B70-480B1F0F9894}" srcOrd="0" destOrd="0" presId="urn:microsoft.com/office/officeart/2005/8/layout/hierarchy4"/>
    <dgm:cxn modelId="{3E69699C-0CDA-422B-BD61-7B974DECB355}" srcId="{6B1511F9-045E-4F65-A16F-0D46D681AB8D}" destId="{69317D77-BD1B-477D-9B8E-55B138C6A842}" srcOrd="0" destOrd="0" parTransId="{6549D963-3150-4802-8B18-71247ED79CDA}" sibTransId="{B4C12142-5270-421E-AA7D-C5E28AB6AA95}"/>
    <dgm:cxn modelId="{BC39E21B-D860-4379-9838-8BEFDD769E0C}" type="presOf" srcId="{9EEBD2A9-1AB7-4459-B243-F5ADD7B4BB06}" destId="{FF937FFC-23FD-4261-B5D8-15B5E114A6D3}" srcOrd="0" destOrd="0" presId="urn:microsoft.com/office/officeart/2005/8/layout/hierarchy4"/>
    <dgm:cxn modelId="{7DB8981E-EA8C-4580-822E-224C7BF3B27C}" srcId="{A7182F3D-4F12-4BCB-A7E7-3E89F6241C1E}" destId="{C975C798-6B10-44BA-8C85-AEE935F64ACC}" srcOrd="0" destOrd="0" parTransId="{2D3C0657-CBE8-4D96-9539-48E00B6CFAE8}" sibTransId="{E2EF91BF-410F-4890-8702-6F93253B0C18}"/>
    <dgm:cxn modelId="{A53E43AB-E028-47F3-A039-497AEA95365D}" srcId="{5B7B5CA0-A336-43CD-AB31-41DB69CEB1EA}" destId="{812A94BF-B0A1-4957-B3EC-0915466778D4}" srcOrd="0" destOrd="0" parTransId="{6D4ACD67-451F-439C-BFF9-88682916A524}" sibTransId="{43954027-F64D-425D-8D0D-47B2D645EC46}"/>
    <dgm:cxn modelId="{9133D760-34E8-4A9F-8DC9-9796237364BC}" srcId="{3C7156E0-A6E5-450F-8C51-DE4C9C83142D}" destId="{64ACC3A6-81B6-40CA-AF44-925301B9A636}" srcOrd="0" destOrd="0" parTransId="{1938F0B0-AC85-4240-BB2F-8B561BD9B12C}" sibTransId="{7F175112-0C98-4982-A0C6-3C1042AE230E}"/>
    <dgm:cxn modelId="{7BBA1536-9739-4FC9-98E5-A3EC1E414EDA}" type="presOf" srcId="{08D8AF34-B0D3-4282-84FC-79F7D6B78E23}" destId="{B56491DF-D7D9-45FE-AB1A-1AFA2E68B1EC}" srcOrd="0" destOrd="0" presId="urn:microsoft.com/office/officeart/2005/8/layout/hierarchy4"/>
    <dgm:cxn modelId="{65526B3E-01A7-4C02-B82D-5D13770866EB}" srcId="{64ACC3A6-81B6-40CA-AF44-925301B9A636}" destId="{575276E7-6CCC-4353-990D-844986A5E1CD}" srcOrd="0" destOrd="0" parTransId="{364E5551-A786-4AED-995D-25A58B2B61E4}" sibTransId="{605D1566-054D-459F-BFAA-563E0529DCA7}"/>
    <dgm:cxn modelId="{E0A27273-D897-47FF-B586-DBF774FADFB2}" srcId="{08D8AF34-B0D3-4282-84FC-79F7D6B78E23}" destId="{5B7B5CA0-A336-43CD-AB31-41DB69CEB1EA}" srcOrd="0" destOrd="0" parTransId="{12F48F47-3D36-44AF-A650-ADA8FF46E310}" sibTransId="{AE5C50B5-A350-472B-B56C-D0117C5F95A1}"/>
    <dgm:cxn modelId="{EB160B82-15FA-4065-BFE9-E86EFBF8129A}" srcId="{5B7B5CA0-A336-43CD-AB31-41DB69CEB1EA}" destId="{274E827A-2499-4B5C-92B1-7686312A5CEF}" srcOrd="2" destOrd="0" parTransId="{207FD6BF-9C67-4BAE-9DF6-BE6316033C75}" sibTransId="{D71E4F3E-AB22-42C9-8CE8-44B9AC8951B1}"/>
    <dgm:cxn modelId="{20A3C018-0B14-4497-AECC-248B0C45121A}" type="presOf" srcId="{60A35C0B-057D-4516-8658-C971EA762FF5}" destId="{9D0749C9-E908-4E28-BF31-99586F22825F}" srcOrd="0" destOrd="0" presId="urn:microsoft.com/office/officeart/2005/8/layout/hierarchy4"/>
    <dgm:cxn modelId="{BBD7AE7D-285A-442E-9596-844DB8A3AAC3}" srcId="{C7B9F195-6452-4CE3-B875-74F3DF0FADD2}" destId="{1CA6FD53-86AC-4FDA-AF37-A3A036EB9568}" srcOrd="0" destOrd="0" parTransId="{B508C100-A7E6-40D1-A3C9-3A1F724A294C}" sibTransId="{BC0BB916-E25C-4657-918F-57EA64246393}"/>
    <dgm:cxn modelId="{E6AAD31A-0C59-4465-8928-3FC5FB815E0D}" type="presOf" srcId="{575276E7-6CCC-4353-990D-844986A5E1CD}" destId="{5C9BD98D-430F-41E9-91C6-204747E11631}" srcOrd="0" destOrd="0" presId="urn:microsoft.com/office/officeart/2005/8/layout/hierarchy4"/>
    <dgm:cxn modelId="{16828E86-2E2C-4E36-93E6-44DD9009E107}" srcId="{69317D77-BD1B-477D-9B8E-55B138C6A842}" destId="{A7182F3D-4F12-4BCB-A7E7-3E89F6241C1E}" srcOrd="0" destOrd="0" parTransId="{1CCD1D01-41EA-4101-8059-CFBCC62BF03D}" sibTransId="{A79CF47D-DEF1-4575-8203-5D2201391E11}"/>
    <dgm:cxn modelId="{A3607E81-3B94-4F43-98E1-8874EF6E9177}" type="presOf" srcId="{69317D77-BD1B-477D-9B8E-55B138C6A842}" destId="{9D7FDE0A-F487-4407-A504-01FC8D52DDE6}" srcOrd="0" destOrd="0" presId="urn:microsoft.com/office/officeart/2005/8/layout/hierarchy4"/>
    <dgm:cxn modelId="{2E7C96EA-F05A-4496-8D18-00A37E843067}" srcId="{274E827A-2499-4B5C-92B1-7686312A5CEF}" destId="{3C7156E0-A6E5-450F-8C51-DE4C9C83142D}" srcOrd="0" destOrd="0" parTransId="{1313239C-1233-4571-86B1-94484CAA4B1A}" sibTransId="{A33F24A7-3AB1-46F5-8D2B-AE50877D8150}"/>
    <dgm:cxn modelId="{FA1237A9-1293-4CBE-9B21-2E8DC6D5C986}" type="presOf" srcId="{C975C798-6B10-44BA-8C85-AEE935F64ACC}" destId="{FCA63428-22E9-4FFE-AB83-66DAC7D3B8BA}" srcOrd="0" destOrd="0" presId="urn:microsoft.com/office/officeart/2005/8/layout/hierarchy4"/>
    <dgm:cxn modelId="{6A87C1D6-5FF9-4E54-A69E-B0888BEFD06D}" srcId="{5B7B5CA0-A336-43CD-AB31-41DB69CEB1EA}" destId="{C7B9F195-6452-4CE3-B875-74F3DF0FADD2}" srcOrd="1" destOrd="0" parTransId="{8147C363-8C5F-4F7A-9FD7-CDB1BC39C356}" sibTransId="{3C52DFDD-1168-4E21-A668-6DCEA56931AC}"/>
    <dgm:cxn modelId="{A0E8A42F-192E-47F0-80AC-BFBD139C4372}" type="presOf" srcId="{6B1511F9-045E-4F65-A16F-0D46D681AB8D}" destId="{CF739FF0-2C61-416B-A358-7628D62616F6}" srcOrd="0" destOrd="0" presId="urn:microsoft.com/office/officeart/2005/8/layout/hierarchy4"/>
    <dgm:cxn modelId="{7E42066E-A7C7-4D5D-BF60-3210B39D3D64}" type="presOf" srcId="{274E827A-2499-4B5C-92B1-7686312A5CEF}" destId="{DA697AC8-D55F-4675-98BE-CE915DD8141C}" srcOrd="0" destOrd="0" presId="urn:microsoft.com/office/officeart/2005/8/layout/hierarchy4"/>
    <dgm:cxn modelId="{12309837-03C2-4FBF-BA65-53247B04A64B}" type="presOf" srcId="{A7182F3D-4F12-4BCB-A7E7-3E89F6241C1E}" destId="{320CAC0B-6921-45DE-85DE-F41E66CAC7BA}" srcOrd="0" destOrd="0" presId="urn:microsoft.com/office/officeart/2005/8/layout/hierarchy4"/>
    <dgm:cxn modelId="{B2465E79-2815-4881-8400-65699C4D6A8A}" srcId="{812A94BF-B0A1-4957-B3EC-0915466778D4}" destId="{6B1511F9-045E-4F65-A16F-0D46D681AB8D}" srcOrd="0" destOrd="0" parTransId="{46A31635-642D-4FBF-893D-99763DB77BD6}" sibTransId="{3B028DC5-407D-4D5C-9E3B-1FAEB899C678}"/>
    <dgm:cxn modelId="{E1B40914-D9BD-49E1-B285-801A8F738194}" type="presOf" srcId="{C7B9F195-6452-4CE3-B875-74F3DF0FADD2}" destId="{86FFA07C-3A5C-4D4A-8FFC-56F60A201CF8}" srcOrd="0" destOrd="0" presId="urn:microsoft.com/office/officeart/2005/8/layout/hierarchy4"/>
    <dgm:cxn modelId="{52552095-53CA-49B4-B96F-44B9B1DFED06}" type="presOf" srcId="{C6958062-106E-41CB-A5AB-B87CD7BE7DCA}" destId="{23CA78A5-0903-446A-9726-926100122D68}" srcOrd="0" destOrd="0" presId="urn:microsoft.com/office/officeart/2005/8/layout/hierarchy4"/>
    <dgm:cxn modelId="{4B039F6A-41A3-430B-AA72-161C0CF7D71F}" type="presOf" srcId="{812A94BF-B0A1-4957-B3EC-0915466778D4}" destId="{6134366E-26C2-4EC7-987F-3D47061CF7DB}" srcOrd="0" destOrd="0" presId="urn:microsoft.com/office/officeart/2005/8/layout/hierarchy4"/>
    <dgm:cxn modelId="{C7ABD2E0-0062-4D79-93B3-ECF146CE559E}" type="presOf" srcId="{1CA6FD53-86AC-4FDA-AF37-A3A036EB9568}" destId="{04D48D09-55ED-4447-9FE6-9D48FA4886A1}" srcOrd="0" destOrd="0" presId="urn:microsoft.com/office/officeart/2005/8/layout/hierarchy4"/>
    <dgm:cxn modelId="{9E9AD293-54D4-493F-8689-B85B98164873}" type="presParOf" srcId="{B56491DF-D7D9-45FE-AB1A-1AFA2E68B1EC}" destId="{3A3C6B9E-4F09-499C-AD22-9FC91CF559E2}" srcOrd="0" destOrd="0" presId="urn:microsoft.com/office/officeart/2005/8/layout/hierarchy4"/>
    <dgm:cxn modelId="{D44580EE-24C8-43C7-8059-922770596674}" type="presParOf" srcId="{3A3C6B9E-4F09-499C-AD22-9FC91CF559E2}" destId="{564402F8-B366-44BD-8B70-480B1F0F9894}" srcOrd="0" destOrd="0" presId="urn:microsoft.com/office/officeart/2005/8/layout/hierarchy4"/>
    <dgm:cxn modelId="{86FFD1F2-C139-4459-9AA5-06F98C8453C7}" type="presParOf" srcId="{3A3C6B9E-4F09-499C-AD22-9FC91CF559E2}" destId="{6F42A926-382D-4170-9F74-FD3569142915}" srcOrd="1" destOrd="0" presId="urn:microsoft.com/office/officeart/2005/8/layout/hierarchy4"/>
    <dgm:cxn modelId="{1EEEE969-8363-4B4E-AFBD-D6A481633B53}" type="presParOf" srcId="{3A3C6B9E-4F09-499C-AD22-9FC91CF559E2}" destId="{EC6E9D18-21B4-4C32-B4DA-B475D4813A9B}" srcOrd="2" destOrd="0" presId="urn:microsoft.com/office/officeart/2005/8/layout/hierarchy4"/>
    <dgm:cxn modelId="{7527AC3F-70DC-4A2F-ABD1-D3D9384FA934}" type="presParOf" srcId="{EC6E9D18-21B4-4C32-B4DA-B475D4813A9B}" destId="{50686467-A789-435C-9D7D-EA9AF2CEEFB7}" srcOrd="0" destOrd="0" presId="urn:microsoft.com/office/officeart/2005/8/layout/hierarchy4"/>
    <dgm:cxn modelId="{3B9C1ACB-446A-456C-86D1-601043EC6BA0}" type="presParOf" srcId="{50686467-A789-435C-9D7D-EA9AF2CEEFB7}" destId="{6134366E-26C2-4EC7-987F-3D47061CF7DB}" srcOrd="0" destOrd="0" presId="urn:microsoft.com/office/officeart/2005/8/layout/hierarchy4"/>
    <dgm:cxn modelId="{60899B65-8B9B-4F2A-9C34-B227CC04F459}" type="presParOf" srcId="{50686467-A789-435C-9D7D-EA9AF2CEEFB7}" destId="{A8A2AB5A-947F-4170-8496-481DA5EBFD0A}" srcOrd="1" destOrd="0" presId="urn:microsoft.com/office/officeart/2005/8/layout/hierarchy4"/>
    <dgm:cxn modelId="{E4BAED3D-C110-46F5-9EF7-3743BA12BEAD}" type="presParOf" srcId="{50686467-A789-435C-9D7D-EA9AF2CEEFB7}" destId="{7FF62BCC-6559-44F9-B01D-153DE720D38F}" srcOrd="2" destOrd="0" presId="urn:microsoft.com/office/officeart/2005/8/layout/hierarchy4"/>
    <dgm:cxn modelId="{CA45CF68-8F17-4911-9424-0AB1B9823434}" type="presParOf" srcId="{7FF62BCC-6559-44F9-B01D-153DE720D38F}" destId="{8A8BDDEA-226B-4048-AA22-EC44F0840EA5}" srcOrd="0" destOrd="0" presId="urn:microsoft.com/office/officeart/2005/8/layout/hierarchy4"/>
    <dgm:cxn modelId="{C3520323-1EA2-4A4A-BEA3-1090BE0494A5}" type="presParOf" srcId="{8A8BDDEA-226B-4048-AA22-EC44F0840EA5}" destId="{CF739FF0-2C61-416B-A358-7628D62616F6}" srcOrd="0" destOrd="0" presId="urn:microsoft.com/office/officeart/2005/8/layout/hierarchy4"/>
    <dgm:cxn modelId="{9E5AEFD5-8FFB-467D-97C3-D82F1261384D}" type="presParOf" srcId="{8A8BDDEA-226B-4048-AA22-EC44F0840EA5}" destId="{344B0746-9528-46D9-BFAA-96DDF3DB4259}" srcOrd="1" destOrd="0" presId="urn:microsoft.com/office/officeart/2005/8/layout/hierarchy4"/>
    <dgm:cxn modelId="{1C2063E6-04AB-4636-BFB5-1AE882A275EC}" type="presParOf" srcId="{8A8BDDEA-226B-4048-AA22-EC44F0840EA5}" destId="{E5D92A80-A751-4452-8C48-E6E43E4350AD}" srcOrd="2" destOrd="0" presId="urn:microsoft.com/office/officeart/2005/8/layout/hierarchy4"/>
    <dgm:cxn modelId="{EBF9508B-1563-4FB8-B82D-17C6464462C4}" type="presParOf" srcId="{E5D92A80-A751-4452-8C48-E6E43E4350AD}" destId="{3F43C035-F8D5-4295-845A-0CEF282FD296}" srcOrd="0" destOrd="0" presId="urn:microsoft.com/office/officeart/2005/8/layout/hierarchy4"/>
    <dgm:cxn modelId="{7C351FCD-4ACC-454A-9B4F-CA200CCAB05B}" type="presParOf" srcId="{3F43C035-F8D5-4295-845A-0CEF282FD296}" destId="{9D7FDE0A-F487-4407-A504-01FC8D52DDE6}" srcOrd="0" destOrd="0" presId="urn:microsoft.com/office/officeart/2005/8/layout/hierarchy4"/>
    <dgm:cxn modelId="{DC497EF8-0B1B-461D-A935-216386EA2F39}" type="presParOf" srcId="{3F43C035-F8D5-4295-845A-0CEF282FD296}" destId="{673CBCFB-88C9-41FB-9E4D-CE410B09E558}" srcOrd="1" destOrd="0" presId="urn:microsoft.com/office/officeart/2005/8/layout/hierarchy4"/>
    <dgm:cxn modelId="{389F2BB0-6F20-4304-B44A-B446BC95F63D}" type="presParOf" srcId="{3F43C035-F8D5-4295-845A-0CEF282FD296}" destId="{009BA8EB-7CD2-4ADA-8974-1C775FE023E0}" srcOrd="2" destOrd="0" presId="urn:microsoft.com/office/officeart/2005/8/layout/hierarchy4"/>
    <dgm:cxn modelId="{CBEF61EE-31D9-4AA8-9B36-800361E888AF}" type="presParOf" srcId="{009BA8EB-7CD2-4ADA-8974-1C775FE023E0}" destId="{B4AE7D44-2D04-48A0-AB27-73727280BD99}" srcOrd="0" destOrd="0" presId="urn:microsoft.com/office/officeart/2005/8/layout/hierarchy4"/>
    <dgm:cxn modelId="{5D7A56FC-6B9C-4E4E-B875-BBF471533732}" type="presParOf" srcId="{B4AE7D44-2D04-48A0-AB27-73727280BD99}" destId="{320CAC0B-6921-45DE-85DE-F41E66CAC7BA}" srcOrd="0" destOrd="0" presId="urn:microsoft.com/office/officeart/2005/8/layout/hierarchy4"/>
    <dgm:cxn modelId="{4874E090-D5E7-4EA2-8EBC-7548FB5BF528}" type="presParOf" srcId="{B4AE7D44-2D04-48A0-AB27-73727280BD99}" destId="{59AE8CEE-41A2-47ED-B0C7-ED84725331EA}" srcOrd="1" destOrd="0" presId="urn:microsoft.com/office/officeart/2005/8/layout/hierarchy4"/>
    <dgm:cxn modelId="{3537E412-7EC8-4CAE-8C29-00A4788F3CE8}" type="presParOf" srcId="{B4AE7D44-2D04-48A0-AB27-73727280BD99}" destId="{28B71A6B-6A94-432B-A238-9E8AB1F3FB39}" srcOrd="2" destOrd="0" presId="urn:microsoft.com/office/officeart/2005/8/layout/hierarchy4"/>
    <dgm:cxn modelId="{7566426E-2755-4D3A-B3C2-D5736194F583}" type="presParOf" srcId="{28B71A6B-6A94-432B-A238-9E8AB1F3FB39}" destId="{F02D0775-2145-46BF-9D35-AA2534A37E0E}" srcOrd="0" destOrd="0" presId="urn:microsoft.com/office/officeart/2005/8/layout/hierarchy4"/>
    <dgm:cxn modelId="{2E21A3C3-7465-405D-A094-EB7BBD592B54}" type="presParOf" srcId="{F02D0775-2145-46BF-9D35-AA2534A37E0E}" destId="{FCA63428-22E9-4FFE-AB83-66DAC7D3B8BA}" srcOrd="0" destOrd="0" presId="urn:microsoft.com/office/officeart/2005/8/layout/hierarchy4"/>
    <dgm:cxn modelId="{3DB3289B-374E-4646-90D3-E5D0D85871FF}" type="presParOf" srcId="{F02D0775-2145-46BF-9D35-AA2534A37E0E}" destId="{7A6B4C3D-87FD-45A6-8917-12AD7A036941}" srcOrd="1" destOrd="0" presId="urn:microsoft.com/office/officeart/2005/8/layout/hierarchy4"/>
    <dgm:cxn modelId="{F9BE1982-F88A-4E27-9191-D8EBD027C633}" type="presParOf" srcId="{EC6E9D18-21B4-4C32-B4DA-B475D4813A9B}" destId="{7C6E5898-AF4C-4BCA-8964-1985C700AF6E}" srcOrd="1" destOrd="0" presId="urn:microsoft.com/office/officeart/2005/8/layout/hierarchy4"/>
    <dgm:cxn modelId="{BA16AECF-DE1F-41C2-A954-D7A58AE3D48D}" type="presParOf" srcId="{EC6E9D18-21B4-4C32-B4DA-B475D4813A9B}" destId="{44DF0E15-E574-4870-B20C-8CEABC184E6A}" srcOrd="2" destOrd="0" presId="urn:microsoft.com/office/officeart/2005/8/layout/hierarchy4"/>
    <dgm:cxn modelId="{FF5F8764-5FF8-47CE-B611-55731163294E}" type="presParOf" srcId="{44DF0E15-E574-4870-B20C-8CEABC184E6A}" destId="{86FFA07C-3A5C-4D4A-8FFC-56F60A201CF8}" srcOrd="0" destOrd="0" presId="urn:microsoft.com/office/officeart/2005/8/layout/hierarchy4"/>
    <dgm:cxn modelId="{791FA325-5418-4442-AAFA-D9D2D891AF19}" type="presParOf" srcId="{44DF0E15-E574-4870-B20C-8CEABC184E6A}" destId="{8452FE8C-11CC-4865-8B8D-A2889DA16877}" srcOrd="1" destOrd="0" presId="urn:microsoft.com/office/officeart/2005/8/layout/hierarchy4"/>
    <dgm:cxn modelId="{A6C319EC-A8D7-4F56-B5EE-DD9ECEF4DB1B}" type="presParOf" srcId="{44DF0E15-E574-4870-B20C-8CEABC184E6A}" destId="{34D1BF30-DFF1-4E2C-BD92-D657518F2130}" srcOrd="2" destOrd="0" presId="urn:microsoft.com/office/officeart/2005/8/layout/hierarchy4"/>
    <dgm:cxn modelId="{3A0A55B9-7E2C-4922-AD8D-4B96F9ABFA09}" type="presParOf" srcId="{34D1BF30-DFF1-4E2C-BD92-D657518F2130}" destId="{A5EC62FF-0644-4B61-9A89-235AD58A0CCB}" srcOrd="0" destOrd="0" presId="urn:microsoft.com/office/officeart/2005/8/layout/hierarchy4"/>
    <dgm:cxn modelId="{D07D74D8-3831-476C-915F-DF4EABE0F49D}" type="presParOf" srcId="{A5EC62FF-0644-4B61-9A89-235AD58A0CCB}" destId="{04D48D09-55ED-4447-9FE6-9D48FA4886A1}" srcOrd="0" destOrd="0" presId="urn:microsoft.com/office/officeart/2005/8/layout/hierarchy4"/>
    <dgm:cxn modelId="{52A599E6-98DF-4503-92B1-4DAFB01F0756}" type="presParOf" srcId="{A5EC62FF-0644-4B61-9A89-235AD58A0CCB}" destId="{5FD5FAE8-66F7-4C97-A8A9-47D14AC552AF}" srcOrd="1" destOrd="0" presId="urn:microsoft.com/office/officeart/2005/8/layout/hierarchy4"/>
    <dgm:cxn modelId="{FB5F77D2-3978-4BE2-A958-4B731576C7E0}" type="presParOf" srcId="{A5EC62FF-0644-4B61-9A89-235AD58A0CCB}" destId="{6CA2B7F8-1469-4243-AC6B-D9596C5873BE}" srcOrd="2" destOrd="0" presId="urn:microsoft.com/office/officeart/2005/8/layout/hierarchy4"/>
    <dgm:cxn modelId="{948AFA8F-28FB-443F-B45F-CF88585A7A18}" type="presParOf" srcId="{6CA2B7F8-1469-4243-AC6B-D9596C5873BE}" destId="{5A6C7C15-6582-4B57-BF92-1E7736BAD755}" srcOrd="0" destOrd="0" presId="urn:microsoft.com/office/officeart/2005/8/layout/hierarchy4"/>
    <dgm:cxn modelId="{B3989E31-9BDA-426E-A0EE-E9E321E814BB}" type="presParOf" srcId="{5A6C7C15-6582-4B57-BF92-1E7736BAD755}" destId="{9D0749C9-E908-4E28-BF31-99586F22825F}" srcOrd="0" destOrd="0" presId="urn:microsoft.com/office/officeart/2005/8/layout/hierarchy4"/>
    <dgm:cxn modelId="{C55E616D-EBD2-4205-8D5B-1205F8D4CEB3}" type="presParOf" srcId="{5A6C7C15-6582-4B57-BF92-1E7736BAD755}" destId="{231F4E5D-EC52-480D-8F27-84D037B6837F}" srcOrd="1" destOrd="0" presId="urn:microsoft.com/office/officeart/2005/8/layout/hierarchy4"/>
    <dgm:cxn modelId="{54049F4C-501F-4099-B755-07715BBF83F5}" type="presParOf" srcId="{5A6C7C15-6582-4B57-BF92-1E7736BAD755}" destId="{FA54ACFA-3356-4C01-8D7A-D7DB7004B9C9}" srcOrd="2" destOrd="0" presId="urn:microsoft.com/office/officeart/2005/8/layout/hierarchy4"/>
    <dgm:cxn modelId="{DBE51948-7980-451B-863E-3055FC8B6CB2}" type="presParOf" srcId="{FA54ACFA-3356-4C01-8D7A-D7DB7004B9C9}" destId="{42A04C35-7C7A-4941-9A83-985D8BB9627E}" srcOrd="0" destOrd="0" presId="urn:microsoft.com/office/officeart/2005/8/layout/hierarchy4"/>
    <dgm:cxn modelId="{55100940-58DD-4F38-A048-1C0529CD1BD1}" type="presParOf" srcId="{42A04C35-7C7A-4941-9A83-985D8BB9627E}" destId="{23CA78A5-0903-446A-9726-926100122D68}" srcOrd="0" destOrd="0" presId="urn:microsoft.com/office/officeart/2005/8/layout/hierarchy4"/>
    <dgm:cxn modelId="{11769724-3448-4866-89E8-A883347FF4A4}" type="presParOf" srcId="{42A04C35-7C7A-4941-9A83-985D8BB9627E}" destId="{30273F63-82C1-491E-87A1-6829F1A5717C}" srcOrd="1" destOrd="0" presId="urn:microsoft.com/office/officeart/2005/8/layout/hierarchy4"/>
    <dgm:cxn modelId="{6C90484F-8FCA-437C-8CBD-2816102899AD}" type="presParOf" srcId="{42A04C35-7C7A-4941-9A83-985D8BB9627E}" destId="{45FB1D39-0F54-4A60-ABEB-313994C7FFF4}" srcOrd="2" destOrd="0" presId="urn:microsoft.com/office/officeart/2005/8/layout/hierarchy4"/>
    <dgm:cxn modelId="{54C15F3C-8E98-4107-863C-288B768810B0}" type="presParOf" srcId="{45FB1D39-0F54-4A60-ABEB-313994C7FFF4}" destId="{F2F97758-F979-4B06-BF1C-CDF61851D287}" srcOrd="0" destOrd="0" presId="urn:microsoft.com/office/officeart/2005/8/layout/hierarchy4"/>
    <dgm:cxn modelId="{5D6E9A2A-D71A-47ED-AC95-7459B3B4BC2F}" type="presParOf" srcId="{F2F97758-F979-4B06-BF1C-CDF61851D287}" destId="{FF937FFC-23FD-4261-B5D8-15B5E114A6D3}" srcOrd="0" destOrd="0" presId="urn:microsoft.com/office/officeart/2005/8/layout/hierarchy4"/>
    <dgm:cxn modelId="{96DC0E86-9E62-4F12-A664-C8DCE1FBD9C6}" type="presParOf" srcId="{F2F97758-F979-4B06-BF1C-CDF61851D287}" destId="{A4B53F2F-0885-4605-BEE8-B907ADA00C75}" srcOrd="1" destOrd="0" presId="urn:microsoft.com/office/officeart/2005/8/layout/hierarchy4"/>
    <dgm:cxn modelId="{A872760E-7AFB-427F-9494-9158FB83354B}" type="presParOf" srcId="{EC6E9D18-21B4-4C32-B4DA-B475D4813A9B}" destId="{99B2E938-2339-4C7B-A3B8-A07108E34DB9}" srcOrd="3" destOrd="0" presId="urn:microsoft.com/office/officeart/2005/8/layout/hierarchy4"/>
    <dgm:cxn modelId="{12B7DCCA-ECDE-466C-92CA-11BEA8BB9C67}" type="presParOf" srcId="{EC6E9D18-21B4-4C32-B4DA-B475D4813A9B}" destId="{C0DBA2B8-B1D9-4F4C-9AB8-69849CBD0542}" srcOrd="4" destOrd="0" presId="urn:microsoft.com/office/officeart/2005/8/layout/hierarchy4"/>
    <dgm:cxn modelId="{CAC5FA99-A3CB-4C22-809D-4AD3B6D48B16}" type="presParOf" srcId="{C0DBA2B8-B1D9-4F4C-9AB8-69849CBD0542}" destId="{DA697AC8-D55F-4675-98BE-CE915DD8141C}" srcOrd="0" destOrd="0" presId="urn:microsoft.com/office/officeart/2005/8/layout/hierarchy4"/>
    <dgm:cxn modelId="{7D2FD651-5AC9-4BA7-8508-4F2DB954F052}" type="presParOf" srcId="{C0DBA2B8-B1D9-4F4C-9AB8-69849CBD0542}" destId="{19DC2DCB-D900-4F1D-9B80-39C30BBA7246}" srcOrd="1" destOrd="0" presId="urn:microsoft.com/office/officeart/2005/8/layout/hierarchy4"/>
    <dgm:cxn modelId="{4603E49F-FF4B-423E-8D3D-357C498A5AFF}" type="presParOf" srcId="{C0DBA2B8-B1D9-4F4C-9AB8-69849CBD0542}" destId="{D038810F-FAE0-4A73-8881-C3090E3D4DEB}" srcOrd="2" destOrd="0" presId="urn:microsoft.com/office/officeart/2005/8/layout/hierarchy4"/>
    <dgm:cxn modelId="{566E76CD-D85C-464D-B239-1BE7BFA2A394}" type="presParOf" srcId="{D038810F-FAE0-4A73-8881-C3090E3D4DEB}" destId="{0CEE2D6D-70B2-48B6-9BCF-D2FCB3753BDF}" srcOrd="0" destOrd="0" presId="urn:microsoft.com/office/officeart/2005/8/layout/hierarchy4"/>
    <dgm:cxn modelId="{9CA4BC77-B049-460B-BC04-7B2D9793D524}" type="presParOf" srcId="{0CEE2D6D-70B2-48B6-9BCF-D2FCB3753BDF}" destId="{0477A338-F80E-42BA-8637-CD0FFD323069}" srcOrd="0" destOrd="0" presId="urn:microsoft.com/office/officeart/2005/8/layout/hierarchy4"/>
    <dgm:cxn modelId="{097E0FE1-5FE1-423C-B09D-AAE4869D8D50}" type="presParOf" srcId="{0CEE2D6D-70B2-48B6-9BCF-D2FCB3753BDF}" destId="{AC860D5D-841F-4B96-A819-95505EEAD967}" srcOrd="1" destOrd="0" presId="urn:microsoft.com/office/officeart/2005/8/layout/hierarchy4"/>
    <dgm:cxn modelId="{FB87E0B5-1053-4395-8345-A39D855267FA}" type="presParOf" srcId="{0CEE2D6D-70B2-48B6-9BCF-D2FCB3753BDF}" destId="{031A1F9F-A77B-4E70-A49F-8739EBE09C5C}" srcOrd="2" destOrd="0" presId="urn:microsoft.com/office/officeart/2005/8/layout/hierarchy4"/>
    <dgm:cxn modelId="{16A725E1-F894-4915-89D8-EA85FDF846C4}" type="presParOf" srcId="{031A1F9F-A77B-4E70-A49F-8739EBE09C5C}" destId="{5F5B486A-5D7A-404B-9984-5622F6F8EBBD}" srcOrd="0" destOrd="0" presId="urn:microsoft.com/office/officeart/2005/8/layout/hierarchy4"/>
    <dgm:cxn modelId="{19A9B96C-C89C-474B-9C71-D200D974FB67}" type="presParOf" srcId="{5F5B486A-5D7A-404B-9984-5622F6F8EBBD}" destId="{E73B8096-E461-4928-B99C-8B07E3FE7E28}" srcOrd="0" destOrd="0" presId="urn:microsoft.com/office/officeart/2005/8/layout/hierarchy4"/>
    <dgm:cxn modelId="{872AE217-1792-4715-A0D2-5941CBB1F30D}" type="presParOf" srcId="{5F5B486A-5D7A-404B-9984-5622F6F8EBBD}" destId="{2C33CFF6-88E3-4ED5-83FB-FB52C871789A}" srcOrd="1" destOrd="0" presId="urn:microsoft.com/office/officeart/2005/8/layout/hierarchy4"/>
    <dgm:cxn modelId="{A3B61039-F858-4076-BBEB-E3F2332654FD}" type="presParOf" srcId="{5F5B486A-5D7A-404B-9984-5622F6F8EBBD}" destId="{AD0B2CB6-A677-4AED-A748-253448570B64}" srcOrd="2" destOrd="0" presId="urn:microsoft.com/office/officeart/2005/8/layout/hierarchy4"/>
    <dgm:cxn modelId="{BACB1512-75C3-47ED-BDE7-C470151B5EE8}" type="presParOf" srcId="{AD0B2CB6-A677-4AED-A748-253448570B64}" destId="{4BE3767C-11BC-4B9B-BBE6-70823AF76FB4}" srcOrd="0" destOrd="0" presId="urn:microsoft.com/office/officeart/2005/8/layout/hierarchy4"/>
    <dgm:cxn modelId="{A24D51EC-B42A-4E6F-AAF9-8DFA7E11AA35}" type="presParOf" srcId="{4BE3767C-11BC-4B9B-BBE6-70823AF76FB4}" destId="{5C9BD98D-430F-41E9-91C6-204747E11631}" srcOrd="0" destOrd="0" presId="urn:microsoft.com/office/officeart/2005/8/layout/hierarchy4"/>
    <dgm:cxn modelId="{10DFFB93-0C53-41CD-B7FE-BAA3FB9FDF73}" type="presParOf" srcId="{4BE3767C-11BC-4B9B-BBE6-70823AF76FB4}" destId="{0009F9D0-FE1A-42A7-A9AD-26425FBE1F6C}" srcOrd="1" destOrd="0" presId="urn:microsoft.com/office/officeart/2005/8/layout/hierarchy4"/>
  </dgm:cxnLst>
  <dgm:bg>
    <a:noFill/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4A0427-91D3-42BD-9C26-84F0E2E40B81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01B08381-5B9D-4309-B30C-200EA9E64B28}">
      <dgm:prSet phldrT="[Texto]"/>
      <dgm:spPr/>
      <dgm:t>
        <a:bodyPr/>
        <a:lstStyle/>
        <a:p>
          <a:r>
            <a:rPr lang="pt-BR" dirty="0" smtClean="0"/>
            <a:t>HEGEMONIA </a:t>
          </a:r>
          <a:r>
            <a:rPr lang="pt-BR" dirty="0" smtClean="0"/>
            <a:t>CATÓLICA</a:t>
          </a:r>
          <a:endParaRPr lang="pt-BR" dirty="0"/>
        </a:p>
      </dgm:t>
    </dgm:pt>
    <dgm:pt modelId="{C53CD391-3025-4D20-A5D6-2E24750C74EB}" type="parTrans" cxnId="{EC95FAFD-2D94-40CF-8446-AD79A38DCB8D}">
      <dgm:prSet/>
      <dgm:spPr/>
      <dgm:t>
        <a:bodyPr/>
        <a:lstStyle/>
        <a:p>
          <a:endParaRPr lang="pt-BR"/>
        </a:p>
      </dgm:t>
    </dgm:pt>
    <dgm:pt modelId="{717FA4D4-6789-433C-B97D-B907531B7D00}" type="sibTrans" cxnId="{EC95FAFD-2D94-40CF-8446-AD79A38DCB8D}">
      <dgm:prSet/>
      <dgm:spPr/>
      <dgm:t>
        <a:bodyPr/>
        <a:lstStyle/>
        <a:p>
          <a:endParaRPr lang="pt-BR"/>
        </a:p>
      </dgm:t>
    </dgm:pt>
    <dgm:pt modelId="{3E8B5460-F198-4B54-8117-98FD466AE861}">
      <dgm:prSet phldrT="[Texto]"/>
      <dgm:spPr/>
      <dgm:t>
        <a:bodyPr/>
        <a:lstStyle/>
        <a:p>
          <a:r>
            <a:rPr lang="pt-BR" dirty="0" smtClean="0"/>
            <a:t>INSTRUÇÃO CRISTÃ</a:t>
          </a:r>
          <a:endParaRPr lang="pt-BR" dirty="0"/>
        </a:p>
      </dgm:t>
    </dgm:pt>
    <dgm:pt modelId="{F330A59F-1F22-4D56-B14A-40A0758C03A1}" type="parTrans" cxnId="{7A61B964-3800-47A1-A792-D3E057186DAD}">
      <dgm:prSet/>
      <dgm:spPr/>
      <dgm:t>
        <a:bodyPr/>
        <a:lstStyle/>
        <a:p>
          <a:endParaRPr lang="pt-BR"/>
        </a:p>
      </dgm:t>
    </dgm:pt>
    <dgm:pt modelId="{37C8F6AC-7ABD-4A76-B7F0-583B8490D1CC}" type="sibTrans" cxnId="{7A61B964-3800-47A1-A792-D3E057186DAD}">
      <dgm:prSet/>
      <dgm:spPr/>
      <dgm:t>
        <a:bodyPr/>
        <a:lstStyle/>
        <a:p>
          <a:endParaRPr lang="pt-BR"/>
        </a:p>
      </dgm:t>
    </dgm:pt>
    <dgm:pt modelId="{B6CE5CB2-1F3F-44FB-AA47-71CB169ABED0}">
      <dgm:prSet phldrT="[Texto]"/>
      <dgm:spPr/>
      <dgm:t>
        <a:bodyPr/>
        <a:lstStyle/>
        <a:p>
          <a:r>
            <a:rPr lang="pt-BR" dirty="0" smtClean="0"/>
            <a:t>RENASCENÇA (LIVRE-ARBÍTRIO)</a:t>
          </a:r>
          <a:endParaRPr lang="pt-BR" dirty="0"/>
        </a:p>
      </dgm:t>
    </dgm:pt>
    <dgm:pt modelId="{EF370B3E-6C9D-492B-8BE3-F8250082AE24}" type="parTrans" cxnId="{AC5D8C01-5284-45E3-A016-D04DE28185DC}">
      <dgm:prSet/>
      <dgm:spPr/>
      <dgm:t>
        <a:bodyPr/>
        <a:lstStyle/>
        <a:p>
          <a:endParaRPr lang="pt-BR"/>
        </a:p>
      </dgm:t>
    </dgm:pt>
    <dgm:pt modelId="{24A499DE-805D-48BB-AF9E-7732D157DAF5}" type="sibTrans" cxnId="{AC5D8C01-5284-45E3-A016-D04DE28185DC}">
      <dgm:prSet/>
      <dgm:spPr/>
      <dgm:t>
        <a:bodyPr/>
        <a:lstStyle/>
        <a:p>
          <a:endParaRPr lang="pt-BR"/>
        </a:p>
      </dgm:t>
    </dgm:pt>
    <dgm:pt modelId="{AAA12562-637D-48D5-929D-37ECDEF4E06E}">
      <dgm:prSet phldrT="[Texto]"/>
      <dgm:spPr/>
      <dgm:t>
        <a:bodyPr/>
        <a:lstStyle/>
        <a:p>
          <a:r>
            <a:rPr lang="pt-BR" dirty="0" smtClean="0"/>
            <a:t>FERVOR MISSIONÁRIO</a:t>
          </a:r>
          <a:endParaRPr lang="pt-BR" dirty="0"/>
        </a:p>
      </dgm:t>
    </dgm:pt>
    <dgm:pt modelId="{83C54717-3EBE-4DFB-A7A3-B1119D5DE9D8}" type="parTrans" cxnId="{623213F0-FCA2-4089-AB04-9F5A69490368}">
      <dgm:prSet/>
      <dgm:spPr/>
      <dgm:t>
        <a:bodyPr/>
        <a:lstStyle/>
        <a:p>
          <a:endParaRPr lang="pt-BR"/>
        </a:p>
      </dgm:t>
    </dgm:pt>
    <dgm:pt modelId="{817C617F-852B-450D-858A-B60D14E27B80}" type="sibTrans" cxnId="{623213F0-FCA2-4089-AB04-9F5A69490368}">
      <dgm:prSet/>
      <dgm:spPr/>
      <dgm:t>
        <a:bodyPr/>
        <a:lstStyle/>
        <a:p>
          <a:endParaRPr lang="pt-BR"/>
        </a:p>
      </dgm:t>
    </dgm:pt>
    <dgm:pt modelId="{62530776-7BD6-4EC9-81EC-5DDD595BB3F0}">
      <dgm:prSet phldrT="[Texto]"/>
      <dgm:spPr/>
      <dgm:t>
        <a:bodyPr/>
        <a:lstStyle/>
        <a:p>
          <a:r>
            <a:rPr lang="pt-BR" dirty="0" smtClean="0"/>
            <a:t>CRUZ E ESPADA</a:t>
          </a:r>
          <a:endParaRPr lang="pt-BR" dirty="0"/>
        </a:p>
      </dgm:t>
    </dgm:pt>
    <dgm:pt modelId="{CBAA8EBD-8ADD-4F1F-8156-45378580B77C}" type="parTrans" cxnId="{87807457-7ABF-4911-96BC-D32DB8A48F15}">
      <dgm:prSet/>
      <dgm:spPr/>
      <dgm:t>
        <a:bodyPr/>
        <a:lstStyle/>
        <a:p>
          <a:endParaRPr lang="pt-BR"/>
        </a:p>
      </dgm:t>
    </dgm:pt>
    <dgm:pt modelId="{7B0BD523-2420-4257-B22A-BBF4C01E0C2D}" type="sibTrans" cxnId="{87807457-7ABF-4911-96BC-D32DB8A48F15}">
      <dgm:prSet/>
      <dgm:spPr/>
      <dgm:t>
        <a:bodyPr/>
        <a:lstStyle/>
        <a:p>
          <a:endParaRPr lang="pt-BR"/>
        </a:p>
      </dgm:t>
    </dgm:pt>
    <dgm:pt modelId="{2958DDA1-80CF-4515-9380-A87B54768945}" type="pres">
      <dgm:prSet presAssocID="{274A0427-91D3-42BD-9C26-84F0E2E40B8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A70AE95-948C-4544-8162-2BB776834FEE}" type="pres">
      <dgm:prSet presAssocID="{01B08381-5B9D-4309-B30C-200EA9E64B2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280254-F4A3-46DF-B860-3545D29FC458}" type="pres">
      <dgm:prSet presAssocID="{01B08381-5B9D-4309-B30C-200EA9E64B28}" presName="spNode" presStyleCnt="0"/>
      <dgm:spPr/>
    </dgm:pt>
    <dgm:pt modelId="{F6D8A584-C93B-453A-9D65-4BA391B44ECB}" type="pres">
      <dgm:prSet presAssocID="{717FA4D4-6789-433C-B97D-B907531B7D00}" presName="sibTrans" presStyleLbl="sibTrans1D1" presStyleIdx="0" presStyleCnt="5"/>
      <dgm:spPr/>
      <dgm:t>
        <a:bodyPr/>
        <a:lstStyle/>
        <a:p>
          <a:endParaRPr lang="pt-BR"/>
        </a:p>
      </dgm:t>
    </dgm:pt>
    <dgm:pt modelId="{24E4EF0F-75E6-47EE-A0DB-F200D1BB3940}" type="pres">
      <dgm:prSet presAssocID="{3E8B5460-F198-4B54-8117-98FD466AE86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5475BDE-26B8-479E-B89E-A97B3CC3267B}" type="pres">
      <dgm:prSet presAssocID="{3E8B5460-F198-4B54-8117-98FD466AE861}" presName="spNode" presStyleCnt="0"/>
      <dgm:spPr/>
    </dgm:pt>
    <dgm:pt modelId="{42E39861-A93B-404D-A2E6-4A7DD8B6749C}" type="pres">
      <dgm:prSet presAssocID="{37C8F6AC-7ABD-4A76-B7F0-583B8490D1CC}" presName="sibTrans" presStyleLbl="sibTrans1D1" presStyleIdx="1" presStyleCnt="5"/>
      <dgm:spPr/>
      <dgm:t>
        <a:bodyPr/>
        <a:lstStyle/>
        <a:p>
          <a:endParaRPr lang="pt-BR"/>
        </a:p>
      </dgm:t>
    </dgm:pt>
    <dgm:pt modelId="{D5482E93-5E79-4A2B-AE25-F33DB2F4E4CB}" type="pres">
      <dgm:prSet presAssocID="{B6CE5CB2-1F3F-44FB-AA47-71CB169ABED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64421B-202A-4E1C-A1BA-7FAD9DCA3764}" type="pres">
      <dgm:prSet presAssocID="{B6CE5CB2-1F3F-44FB-AA47-71CB169ABED0}" presName="spNode" presStyleCnt="0"/>
      <dgm:spPr/>
    </dgm:pt>
    <dgm:pt modelId="{7F2E17B5-166A-4CEC-AEC7-EEA13AC808D9}" type="pres">
      <dgm:prSet presAssocID="{24A499DE-805D-48BB-AF9E-7732D157DAF5}" presName="sibTrans" presStyleLbl="sibTrans1D1" presStyleIdx="2" presStyleCnt="5"/>
      <dgm:spPr/>
      <dgm:t>
        <a:bodyPr/>
        <a:lstStyle/>
        <a:p>
          <a:endParaRPr lang="pt-BR"/>
        </a:p>
      </dgm:t>
    </dgm:pt>
    <dgm:pt modelId="{82990997-D9F8-4752-84BD-730703C44A2E}" type="pres">
      <dgm:prSet presAssocID="{AAA12562-637D-48D5-929D-37ECDEF4E06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DE7939-8EC3-4230-989B-65809B57BFB5}" type="pres">
      <dgm:prSet presAssocID="{AAA12562-637D-48D5-929D-37ECDEF4E06E}" presName="spNode" presStyleCnt="0"/>
      <dgm:spPr/>
    </dgm:pt>
    <dgm:pt modelId="{5F821653-FBC2-4AE0-B8E3-FEEB9ACF7C50}" type="pres">
      <dgm:prSet presAssocID="{817C617F-852B-450D-858A-B60D14E27B80}" presName="sibTrans" presStyleLbl="sibTrans1D1" presStyleIdx="3" presStyleCnt="5"/>
      <dgm:spPr/>
      <dgm:t>
        <a:bodyPr/>
        <a:lstStyle/>
        <a:p>
          <a:endParaRPr lang="pt-BR"/>
        </a:p>
      </dgm:t>
    </dgm:pt>
    <dgm:pt modelId="{2862569C-ACA3-4638-BE25-D5C209B3C493}" type="pres">
      <dgm:prSet presAssocID="{62530776-7BD6-4EC9-81EC-5DDD595BB3F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D88318-D8F5-402B-A5F4-5BBC3F02AB09}" type="pres">
      <dgm:prSet presAssocID="{62530776-7BD6-4EC9-81EC-5DDD595BB3F0}" presName="spNode" presStyleCnt="0"/>
      <dgm:spPr/>
    </dgm:pt>
    <dgm:pt modelId="{71D83C37-9D7E-4275-A464-25BD14700D99}" type="pres">
      <dgm:prSet presAssocID="{7B0BD523-2420-4257-B22A-BBF4C01E0C2D}" presName="sibTrans" presStyleLbl="sibTrans1D1" presStyleIdx="4" presStyleCnt="5"/>
      <dgm:spPr/>
      <dgm:t>
        <a:bodyPr/>
        <a:lstStyle/>
        <a:p>
          <a:endParaRPr lang="pt-BR"/>
        </a:p>
      </dgm:t>
    </dgm:pt>
  </dgm:ptLst>
  <dgm:cxnLst>
    <dgm:cxn modelId="{53AB52BC-21BF-49F7-81A4-B3EDE361194E}" type="presOf" srcId="{01B08381-5B9D-4309-B30C-200EA9E64B28}" destId="{7A70AE95-948C-4544-8162-2BB776834FEE}" srcOrd="0" destOrd="0" presId="urn:microsoft.com/office/officeart/2005/8/layout/cycle5"/>
    <dgm:cxn modelId="{AC5D8C01-5284-45E3-A016-D04DE28185DC}" srcId="{274A0427-91D3-42BD-9C26-84F0E2E40B81}" destId="{B6CE5CB2-1F3F-44FB-AA47-71CB169ABED0}" srcOrd="2" destOrd="0" parTransId="{EF370B3E-6C9D-492B-8BE3-F8250082AE24}" sibTransId="{24A499DE-805D-48BB-AF9E-7732D157DAF5}"/>
    <dgm:cxn modelId="{A493B86F-B9DD-43A3-8295-6F17BB24515A}" type="presOf" srcId="{B6CE5CB2-1F3F-44FB-AA47-71CB169ABED0}" destId="{D5482E93-5E79-4A2B-AE25-F33DB2F4E4CB}" srcOrd="0" destOrd="0" presId="urn:microsoft.com/office/officeart/2005/8/layout/cycle5"/>
    <dgm:cxn modelId="{0523A3FD-9212-41F8-B138-4A4A907FB145}" type="presOf" srcId="{24A499DE-805D-48BB-AF9E-7732D157DAF5}" destId="{7F2E17B5-166A-4CEC-AEC7-EEA13AC808D9}" srcOrd="0" destOrd="0" presId="urn:microsoft.com/office/officeart/2005/8/layout/cycle5"/>
    <dgm:cxn modelId="{87807457-7ABF-4911-96BC-D32DB8A48F15}" srcId="{274A0427-91D3-42BD-9C26-84F0E2E40B81}" destId="{62530776-7BD6-4EC9-81EC-5DDD595BB3F0}" srcOrd="4" destOrd="0" parTransId="{CBAA8EBD-8ADD-4F1F-8156-45378580B77C}" sibTransId="{7B0BD523-2420-4257-B22A-BBF4C01E0C2D}"/>
    <dgm:cxn modelId="{EF082284-658B-4802-AB1A-C33D8C43E8DD}" type="presOf" srcId="{7B0BD523-2420-4257-B22A-BBF4C01E0C2D}" destId="{71D83C37-9D7E-4275-A464-25BD14700D99}" srcOrd="0" destOrd="0" presId="urn:microsoft.com/office/officeart/2005/8/layout/cycle5"/>
    <dgm:cxn modelId="{02870344-EE59-44B0-9D77-B43A10731520}" type="presOf" srcId="{817C617F-852B-450D-858A-B60D14E27B80}" destId="{5F821653-FBC2-4AE0-B8E3-FEEB9ACF7C50}" srcOrd="0" destOrd="0" presId="urn:microsoft.com/office/officeart/2005/8/layout/cycle5"/>
    <dgm:cxn modelId="{8D4DF247-8CF9-4A13-9018-8CD603BBD8A3}" type="presOf" srcId="{37C8F6AC-7ABD-4A76-B7F0-583B8490D1CC}" destId="{42E39861-A93B-404D-A2E6-4A7DD8B6749C}" srcOrd="0" destOrd="0" presId="urn:microsoft.com/office/officeart/2005/8/layout/cycle5"/>
    <dgm:cxn modelId="{CE07E7C5-6B9B-496B-BD8E-923CB93096D5}" type="presOf" srcId="{AAA12562-637D-48D5-929D-37ECDEF4E06E}" destId="{82990997-D9F8-4752-84BD-730703C44A2E}" srcOrd="0" destOrd="0" presId="urn:microsoft.com/office/officeart/2005/8/layout/cycle5"/>
    <dgm:cxn modelId="{EC95FAFD-2D94-40CF-8446-AD79A38DCB8D}" srcId="{274A0427-91D3-42BD-9C26-84F0E2E40B81}" destId="{01B08381-5B9D-4309-B30C-200EA9E64B28}" srcOrd="0" destOrd="0" parTransId="{C53CD391-3025-4D20-A5D6-2E24750C74EB}" sibTransId="{717FA4D4-6789-433C-B97D-B907531B7D00}"/>
    <dgm:cxn modelId="{623213F0-FCA2-4089-AB04-9F5A69490368}" srcId="{274A0427-91D3-42BD-9C26-84F0E2E40B81}" destId="{AAA12562-637D-48D5-929D-37ECDEF4E06E}" srcOrd="3" destOrd="0" parTransId="{83C54717-3EBE-4DFB-A7A3-B1119D5DE9D8}" sibTransId="{817C617F-852B-450D-858A-B60D14E27B80}"/>
    <dgm:cxn modelId="{F590588D-5635-4335-BFE0-A4ACF1C48023}" type="presOf" srcId="{717FA4D4-6789-433C-B97D-B907531B7D00}" destId="{F6D8A584-C93B-453A-9D65-4BA391B44ECB}" srcOrd="0" destOrd="0" presId="urn:microsoft.com/office/officeart/2005/8/layout/cycle5"/>
    <dgm:cxn modelId="{8029ABFA-7CF4-44EE-B740-3F0CA2EEFED1}" type="presOf" srcId="{274A0427-91D3-42BD-9C26-84F0E2E40B81}" destId="{2958DDA1-80CF-4515-9380-A87B54768945}" srcOrd="0" destOrd="0" presId="urn:microsoft.com/office/officeart/2005/8/layout/cycle5"/>
    <dgm:cxn modelId="{7A61B964-3800-47A1-A792-D3E057186DAD}" srcId="{274A0427-91D3-42BD-9C26-84F0E2E40B81}" destId="{3E8B5460-F198-4B54-8117-98FD466AE861}" srcOrd="1" destOrd="0" parTransId="{F330A59F-1F22-4D56-B14A-40A0758C03A1}" sibTransId="{37C8F6AC-7ABD-4A76-B7F0-583B8490D1CC}"/>
    <dgm:cxn modelId="{EFF598CA-46F7-4872-A691-BC97A422A300}" type="presOf" srcId="{62530776-7BD6-4EC9-81EC-5DDD595BB3F0}" destId="{2862569C-ACA3-4638-BE25-D5C209B3C493}" srcOrd="0" destOrd="0" presId="urn:microsoft.com/office/officeart/2005/8/layout/cycle5"/>
    <dgm:cxn modelId="{BDE5AE32-5090-43DD-B394-1B4D403AA0A4}" type="presOf" srcId="{3E8B5460-F198-4B54-8117-98FD466AE861}" destId="{24E4EF0F-75E6-47EE-A0DB-F200D1BB3940}" srcOrd="0" destOrd="0" presId="urn:microsoft.com/office/officeart/2005/8/layout/cycle5"/>
    <dgm:cxn modelId="{6ED895EF-672B-4F00-B6B6-C3E9E4F188CD}" type="presParOf" srcId="{2958DDA1-80CF-4515-9380-A87B54768945}" destId="{7A70AE95-948C-4544-8162-2BB776834FEE}" srcOrd="0" destOrd="0" presId="urn:microsoft.com/office/officeart/2005/8/layout/cycle5"/>
    <dgm:cxn modelId="{501DAA57-145C-4AEF-B056-6C9B073DEEC2}" type="presParOf" srcId="{2958DDA1-80CF-4515-9380-A87B54768945}" destId="{46280254-F4A3-46DF-B860-3545D29FC458}" srcOrd="1" destOrd="0" presId="urn:microsoft.com/office/officeart/2005/8/layout/cycle5"/>
    <dgm:cxn modelId="{C3C94559-D736-4FDE-8C6F-5336C0C69275}" type="presParOf" srcId="{2958DDA1-80CF-4515-9380-A87B54768945}" destId="{F6D8A584-C93B-453A-9D65-4BA391B44ECB}" srcOrd="2" destOrd="0" presId="urn:microsoft.com/office/officeart/2005/8/layout/cycle5"/>
    <dgm:cxn modelId="{72926B23-8466-491C-BA4F-C32A31142521}" type="presParOf" srcId="{2958DDA1-80CF-4515-9380-A87B54768945}" destId="{24E4EF0F-75E6-47EE-A0DB-F200D1BB3940}" srcOrd="3" destOrd="0" presId="urn:microsoft.com/office/officeart/2005/8/layout/cycle5"/>
    <dgm:cxn modelId="{F35C496C-5073-4C5E-930B-D827363082B8}" type="presParOf" srcId="{2958DDA1-80CF-4515-9380-A87B54768945}" destId="{05475BDE-26B8-479E-B89E-A97B3CC3267B}" srcOrd="4" destOrd="0" presId="urn:microsoft.com/office/officeart/2005/8/layout/cycle5"/>
    <dgm:cxn modelId="{F97606BF-1705-4367-9377-FEFAD6F93C59}" type="presParOf" srcId="{2958DDA1-80CF-4515-9380-A87B54768945}" destId="{42E39861-A93B-404D-A2E6-4A7DD8B6749C}" srcOrd="5" destOrd="0" presId="urn:microsoft.com/office/officeart/2005/8/layout/cycle5"/>
    <dgm:cxn modelId="{A77AF427-8A06-4545-B9FB-2D2C68657298}" type="presParOf" srcId="{2958DDA1-80CF-4515-9380-A87B54768945}" destId="{D5482E93-5E79-4A2B-AE25-F33DB2F4E4CB}" srcOrd="6" destOrd="0" presId="urn:microsoft.com/office/officeart/2005/8/layout/cycle5"/>
    <dgm:cxn modelId="{DC290D38-47B0-42D4-B7D8-B8994BE4175C}" type="presParOf" srcId="{2958DDA1-80CF-4515-9380-A87B54768945}" destId="{0D64421B-202A-4E1C-A1BA-7FAD9DCA3764}" srcOrd="7" destOrd="0" presId="urn:microsoft.com/office/officeart/2005/8/layout/cycle5"/>
    <dgm:cxn modelId="{FA306CC7-3291-49A2-9D6F-5FF87DB1E9D3}" type="presParOf" srcId="{2958DDA1-80CF-4515-9380-A87B54768945}" destId="{7F2E17B5-166A-4CEC-AEC7-EEA13AC808D9}" srcOrd="8" destOrd="0" presId="urn:microsoft.com/office/officeart/2005/8/layout/cycle5"/>
    <dgm:cxn modelId="{9ACB6EC4-2AB5-4E6B-8AF6-6E97028950E0}" type="presParOf" srcId="{2958DDA1-80CF-4515-9380-A87B54768945}" destId="{82990997-D9F8-4752-84BD-730703C44A2E}" srcOrd="9" destOrd="0" presId="urn:microsoft.com/office/officeart/2005/8/layout/cycle5"/>
    <dgm:cxn modelId="{4D72938F-1583-4A46-8C4D-009041460EA2}" type="presParOf" srcId="{2958DDA1-80CF-4515-9380-A87B54768945}" destId="{91DE7939-8EC3-4230-989B-65809B57BFB5}" srcOrd="10" destOrd="0" presId="urn:microsoft.com/office/officeart/2005/8/layout/cycle5"/>
    <dgm:cxn modelId="{90627ECC-1FCF-41E2-89B8-A1889DA0435C}" type="presParOf" srcId="{2958DDA1-80CF-4515-9380-A87B54768945}" destId="{5F821653-FBC2-4AE0-B8E3-FEEB9ACF7C50}" srcOrd="11" destOrd="0" presId="urn:microsoft.com/office/officeart/2005/8/layout/cycle5"/>
    <dgm:cxn modelId="{F08B031A-5DCC-4C0E-B686-D062BD9FAE23}" type="presParOf" srcId="{2958DDA1-80CF-4515-9380-A87B54768945}" destId="{2862569C-ACA3-4638-BE25-D5C209B3C493}" srcOrd="12" destOrd="0" presId="urn:microsoft.com/office/officeart/2005/8/layout/cycle5"/>
    <dgm:cxn modelId="{19C78D9D-E255-4156-B386-AC6F258E4FD7}" type="presParOf" srcId="{2958DDA1-80CF-4515-9380-A87B54768945}" destId="{91D88318-D8F5-402B-A5F4-5BBC3F02AB09}" srcOrd="13" destOrd="0" presId="urn:microsoft.com/office/officeart/2005/8/layout/cycle5"/>
    <dgm:cxn modelId="{322D1E51-8414-42D0-85F4-9FDF705979ED}" type="presParOf" srcId="{2958DDA1-80CF-4515-9380-A87B54768945}" destId="{71D83C37-9D7E-4275-A464-25BD14700D99}" srcOrd="14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C4F6311-4988-4E6E-9571-CBDBF0AA7C64}" type="datetimeFigureOut">
              <a:rPr lang="pt-BR" smtClean="0"/>
              <a:pPr/>
              <a:t>21/09/2010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D9DC9A-5DEC-4A49-9CB9-6E39C02EE4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14414" y="2285993"/>
            <a:ext cx="71438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0" dirty="0" smtClean="0">
                <a:solidFill>
                  <a:srgbClr val="FFC000"/>
                </a:solidFill>
                <a:latin typeface="Arial Black" pitchFamily="34" charset="0"/>
              </a:rPr>
              <a:t>I</a:t>
            </a:r>
            <a:r>
              <a:rPr lang="pt-BR" sz="13000" dirty="0" smtClean="0">
                <a:solidFill>
                  <a:srgbClr val="FFC000"/>
                </a:solidFill>
                <a:latin typeface="Arial Black" pitchFamily="34" charset="0"/>
              </a:rPr>
              <a:t>H</a:t>
            </a:r>
            <a:r>
              <a:rPr lang="pt-BR" sz="12000" dirty="0" smtClean="0">
                <a:solidFill>
                  <a:srgbClr val="FFC000"/>
                </a:solidFill>
                <a:latin typeface="Arial Black" pitchFamily="34" charset="0"/>
              </a:rPr>
              <a:t>S</a:t>
            </a:r>
            <a:r>
              <a:rPr lang="pt-BR" sz="9600" dirty="0" smtClean="0">
                <a:solidFill>
                  <a:srgbClr val="FFC000"/>
                </a:solidFill>
                <a:latin typeface="Arial Black" pitchFamily="34" charset="0"/>
              </a:rPr>
              <a:t/>
            </a:r>
            <a:br>
              <a:rPr lang="pt-BR" sz="9600" dirty="0" smtClean="0">
                <a:solidFill>
                  <a:srgbClr val="FFC000"/>
                </a:solidFill>
                <a:latin typeface="Arial Black" pitchFamily="34" charset="0"/>
              </a:rPr>
            </a:br>
            <a:endParaRPr lang="pt-BR" sz="9600" dirty="0">
              <a:solidFill>
                <a:srgbClr val="FFC000"/>
              </a:solidFill>
            </a:endParaRPr>
          </a:p>
        </p:txBody>
      </p:sp>
      <p:cxnSp>
        <p:nvCxnSpPr>
          <p:cNvPr id="5" name="Conector reto 4"/>
          <p:cNvCxnSpPr/>
          <p:nvPr/>
        </p:nvCxnSpPr>
        <p:spPr>
          <a:xfrm rot="5400000" flipH="1" flipV="1">
            <a:off x="3215472" y="1928008"/>
            <a:ext cx="2570974" cy="794"/>
          </a:xfrm>
          <a:prstGeom prst="line">
            <a:avLst/>
          </a:prstGeom>
          <a:ln w="190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3500430" y="1571612"/>
            <a:ext cx="1928826" cy="1588"/>
          </a:xfrm>
          <a:prstGeom prst="line">
            <a:avLst/>
          </a:prstGeom>
          <a:ln w="190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 rot="16200000" flipV="1">
            <a:off x="3321835" y="4179099"/>
            <a:ext cx="1357322" cy="857256"/>
          </a:xfrm>
          <a:prstGeom prst="straightConnector1">
            <a:avLst/>
          </a:prstGeom>
          <a:ln w="1270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14" idx="0"/>
          </p:cNvCxnSpPr>
          <p:nvPr/>
        </p:nvCxnSpPr>
        <p:spPr>
          <a:xfrm rot="5400000" flipH="1" flipV="1">
            <a:off x="3751257" y="4464851"/>
            <a:ext cx="1642280" cy="794"/>
          </a:xfrm>
          <a:prstGeom prst="straightConnector1">
            <a:avLst/>
          </a:prstGeom>
          <a:ln w="1270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286248" y="5286388"/>
            <a:ext cx="571504" cy="357190"/>
          </a:xfrm>
          <a:prstGeom prst="ellipse">
            <a:avLst/>
          </a:prstGeom>
          <a:solidFill>
            <a:srgbClr val="FFC000"/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5" name="Conector de seta reta 14"/>
          <p:cNvCxnSpPr/>
          <p:nvPr/>
        </p:nvCxnSpPr>
        <p:spPr>
          <a:xfrm rot="5400000" flipH="1" flipV="1">
            <a:off x="4214812" y="4286254"/>
            <a:ext cx="1571632" cy="714380"/>
          </a:xfrm>
          <a:prstGeom prst="straightConnector1">
            <a:avLst/>
          </a:prstGeom>
          <a:ln w="1270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rot="5400000" flipH="1" flipV="1">
            <a:off x="3358745" y="1570421"/>
            <a:ext cx="284958" cy="1588"/>
          </a:xfrm>
          <a:prstGeom prst="line">
            <a:avLst/>
          </a:prstGeom>
          <a:ln w="190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 rot="5400000" flipH="1" flipV="1">
            <a:off x="5358612" y="1570818"/>
            <a:ext cx="285752" cy="1588"/>
          </a:xfrm>
          <a:prstGeom prst="line">
            <a:avLst/>
          </a:prstGeom>
          <a:ln w="190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4286248" y="571480"/>
            <a:ext cx="428628" cy="1588"/>
          </a:xfrm>
          <a:prstGeom prst="line">
            <a:avLst/>
          </a:prstGeom>
          <a:ln w="190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aixaDeTexto 86"/>
          <p:cNvSpPr txBox="1"/>
          <p:nvPr/>
        </p:nvSpPr>
        <p:spPr>
          <a:xfrm>
            <a:off x="0" y="5500702"/>
            <a:ext cx="8858280" cy="1323439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endParaRPr lang="pt-BR" sz="20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pt-BR" sz="2000" dirty="0" smtClean="0">
                <a:solidFill>
                  <a:srgbClr val="FFC000"/>
                </a:solidFill>
                <a:latin typeface="Arial Black" pitchFamily="34" charset="0"/>
              </a:rPr>
              <a:t>Disciplina</a:t>
            </a:r>
            <a:r>
              <a:rPr lang="pt-BR" sz="2000" dirty="0" smtClean="0">
                <a:solidFill>
                  <a:srgbClr val="FFC000"/>
                </a:solidFill>
                <a:latin typeface="Arial Black" pitchFamily="34" charset="0"/>
              </a:rPr>
              <a:t>: História da Educação Brasileira e Amazônica.</a:t>
            </a:r>
          </a:p>
          <a:p>
            <a:r>
              <a:rPr lang="pt-BR" sz="2000" dirty="0" smtClean="0">
                <a:solidFill>
                  <a:srgbClr val="FFC000"/>
                </a:solidFill>
                <a:latin typeface="Arial Black" pitchFamily="34" charset="0"/>
              </a:rPr>
              <a:t>2ª Período: Pedagogia</a:t>
            </a:r>
          </a:p>
          <a:p>
            <a:r>
              <a:rPr lang="pt-BR" sz="2000" dirty="0" smtClean="0">
                <a:solidFill>
                  <a:srgbClr val="FFC000"/>
                </a:solidFill>
                <a:latin typeface="Arial Black" pitchFamily="34" charset="0"/>
              </a:rPr>
              <a:t>Prof. </a:t>
            </a:r>
            <a:r>
              <a:rPr lang="pt-BR" sz="2000" dirty="0" err="1" smtClean="0">
                <a:solidFill>
                  <a:srgbClr val="FFC000"/>
                </a:solidFill>
                <a:latin typeface="Arial Black" pitchFamily="34" charset="0"/>
              </a:rPr>
              <a:t>Geany</a:t>
            </a:r>
            <a:r>
              <a:rPr lang="pt-BR" sz="2000" dirty="0" smtClean="0">
                <a:solidFill>
                  <a:srgbClr val="FFC000"/>
                </a:solidFill>
                <a:latin typeface="Arial Black" pitchFamily="34" charset="0"/>
              </a:rPr>
              <a:t> Karol</a:t>
            </a:r>
            <a:endParaRPr lang="pt-BR" sz="20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89" name="Retângulo 88"/>
          <p:cNvSpPr/>
          <p:nvPr/>
        </p:nvSpPr>
        <p:spPr>
          <a:xfrm>
            <a:off x="285720" y="428604"/>
            <a:ext cx="3529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  <a:latin typeface="Arial Black" pitchFamily="34" charset="0"/>
              </a:rPr>
              <a:t>Jesuítas: </a:t>
            </a:r>
            <a:r>
              <a:rPr lang="pt-BR" dirty="0" err="1" smtClean="0">
                <a:solidFill>
                  <a:srgbClr val="FFC000"/>
                </a:solidFill>
                <a:latin typeface="Arial Black" pitchFamily="34" charset="0"/>
              </a:rPr>
              <a:t>Ratio</a:t>
            </a:r>
            <a:r>
              <a:rPr lang="pt-BR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pt-BR" dirty="0" err="1" smtClean="0">
                <a:solidFill>
                  <a:srgbClr val="FFC000"/>
                </a:solidFill>
                <a:latin typeface="Arial Black" pitchFamily="34" charset="0"/>
              </a:rPr>
              <a:t>Studiorum</a:t>
            </a:r>
            <a:endParaRPr lang="pt-BR" dirty="0" smtClean="0">
              <a:solidFill>
                <a:srgbClr val="FFC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142976" y="1571612"/>
            <a:ext cx="7715304" cy="1332040"/>
          </a:xfrm>
        </p:spPr>
        <p:txBody>
          <a:bodyPr anchor="ctr">
            <a:noAutofit/>
          </a:bodyPr>
          <a:lstStyle/>
          <a:p>
            <a:pPr algn="ctr"/>
            <a:r>
              <a:rPr lang="pt-BR" sz="2400" dirty="0" smtClean="0">
                <a:latin typeface="Arial Black" pitchFamily="34" charset="0"/>
              </a:rPr>
              <a:t>Cap. III – A institucionalização da pedagogia jesuítica ou o </a:t>
            </a:r>
            <a:r>
              <a:rPr lang="pt-BR" sz="2400" dirty="0" err="1" smtClean="0">
                <a:latin typeface="Arial Black" pitchFamily="34" charset="0"/>
              </a:rPr>
              <a:t>Ratio</a:t>
            </a:r>
            <a:r>
              <a:rPr lang="pt-BR" sz="2400" dirty="0" smtClean="0">
                <a:latin typeface="Arial Black" pitchFamily="34" charset="0"/>
              </a:rPr>
              <a:t> </a:t>
            </a:r>
            <a:r>
              <a:rPr lang="pt-BR" sz="2400" dirty="0" err="1" smtClean="0">
                <a:latin typeface="Arial Black" pitchFamily="34" charset="0"/>
              </a:rPr>
              <a:t>Studiorum</a:t>
            </a:r>
            <a:r>
              <a:rPr lang="pt-BR" sz="2400" dirty="0" smtClean="0">
                <a:latin typeface="Arial Black" pitchFamily="34" charset="0"/>
              </a:rPr>
              <a:t> (1599-1759)</a:t>
            </a:r>
            <a:endParaRPr lang="pt-B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000100" y="3643314"/>
            <a:ext cx="7772400" cy="1508760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SAVIANI, </a:t>
            </a:r>
            <a:r>
              <a:rPr lang="pt-BR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Dermeval</a:t>
            </a:r>
            <a:r>
              <a:rPr lang="pt-BR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História das Idéias pedagógicas no Brasil. </a:t>
            </a:r>
            <a:r>
              <a:rPr lang="pt-BR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2. ed. Ver. e </a:t>
            </a:r>
            <a:r>
              <a:rPr lang="pt-BR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ampl</a:t>
            </a:r>
            <a:r>
              <a:rPr lang="pt-BR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– Campinas, SP: Autores Associados, 2008.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/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ítulo 2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4" name="Subtítulo 2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Diagrama 3"/>
          <p:cNvGraphicFramePr/>
          <p:nvPr/>
        </p:nvGraphicFramePr>
        <p:xfrm>
          <a:off x="142844" y="0"/>
          <a:ext cx="900115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790712" cy="1357322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JESUÍTAS - COMPANHIA DE JESUS (INACIANOS; SOLDADOS DE CRISTO)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1435100" y="1714488"/>
          <a:ext cx="7499350" cy="4533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160</TotalTime>
  <Words>161</Words>
  <Application>Microsoft Office PowerPoint</Application>
  <PresentationFormat>Apresentação na tela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Metrô</vt:lpstr>
      <vt:lpstr>Solstício</vt:lpstr>
      <vt:lpstr>Concurso</vt:lpstr>
      <vt:lpstr>Slide 1</vt:lpstr>
      <vt:lpstr>Cap. III – A institucionalização da pedagogia jesuítica ou o Ratio Studiorum (1599-1759)</vt:lpstr>
      <vt:lpstr>Slide 3</vt:lpstr>
      <vt:lpstr>JESUÍTAS - COMPANHIA DE JESUS (INACIANOS; SOLDADOS DE CRISTO)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</dc:creator>
  <cp:lastModifiedBy>SIM</cp:lastModifiedBy>
  <cp:revision>22</cp:revision>
  <dcterms:created xsi:type="dcterms:W3CDTF">2010-09-21T04:02:29Z</dcterms:created>
  <dcterms:modified xsi:type="dcterms:W3CDTF">2010-09-21T05:09:57Z</dcterms:modified>
</cp:coreProperties>
</file>